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9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21"/>
    <p:sldMasterId id="2147483718" r:id="rId22"/>
    <p:sldMasterId id="2147483745" r:id="rId23"/>
    <p:sldMasterId id="2147483751" r:id="rId24"/>
  </p:sldMasterIdLst>
  <p:notesMasterIdLst>
    <p:notesMasterId r:id="rId133"/>
  </p:notesMasterIdLst>
  <p:handoutMasterIdLst>
    <p:handoutMasterId r:id="rId134"/>
  </p:handoutMasterIdLst>
  <p:sldIdLst>
    <p:sldId id="952" r:id="rId25"/>
    <p:sldId id="1067" r:id="rId26"/>
    <p:sldId id="443" r:id="rId27"/>
    <p:sldId id="983" r:id="rId28"/>
    <p:sldId id="1074" r:id="rId29"/>
    <p:sldId id="1054" r:id="rId30"/>
    <p:sldId id="1075" r:id="rId31"/>
    <p:sldId id="405" r:id="rId32"/>
    <p:sldId id="967" r:id="rId33"/>
    <p:sldId id="969" r:id="rId34"/>
    <p:sldId id="429" r:id="rId35"/>
    <p:sldId id="426" r:id="rId36"/>
    <p:sldId id="427" r:id="rId37"/>
    <p:sldId id="1058" r:id="rId38"/>
    <p:sldId id="1059" r:id="rId39"/>
    <p:sldId id="1060" r:id="rId40"/>
    <p:sldId id="1063" r:id="rId41"/>
    <p:sldId id="1061" r:id="rId42"/>
    <p:sldId id="1062" r:id="rId43"/>
    <p:sldId id="406" r:id="rId44"/>
    <p:sldId id="262" r:id="rId45"/>
    <p:sldId id="1068" r:id="rId46"/>
    <p:sldId id="463" r:id="rId47"/>
    <p:sldId id="415" r:id="rId48"/>
    <p:sldId id="466" r:id="rId49"/>
    <p:sldId id="420" r:id="rId50"/>
    <p:sldId id="1077" r:id="rId51"/>
    <p:sldId id="1078" r:id="rId52"/>
    <p:sldId id="416" r:id="rId53"/>
    <p:sldId id="1069" r:id="rId54"/>
    <p:sldId id="1056" r:id="rId55"/>
    <p:sldId id="1057" r:id="rId56"/>
    <p:sldId id="1073" r:id="rId57"/>
    <p:sldId id="1072" r:id="rId58"/>
    <p:sldId id="1066" r:id="rId59"/>
    <p:sldId id="1055" r:id="rId60"/>
    <p:sldId id="1064" r:id="rId61"/>
    <p:sldId id="421" r:id="rId62"/>
    <p:sldId id="418" r:id="rId63"/>
    <p:sldId id="963" r:id="rId64"/>
    <p:sldId id="417" r:id="rId65"/>
    <p:sldId id="984" r:id="rId66"/>
    <p:sldId id="1079" r:id="rId67"/>
    <p:sldId id="1080" r:id="rId68"/>
    <p:sldId id="1022" r:id="rId69"/>
    <p:sldId id="1004" r:id="rId70"/>
    <p:sldId id="964" r:id="rId71"/>
    <p:sldId id="1008" r:id="rId72"/>
    <p:sldId id="1005" r:id="rId73"/>
    <p:sldId id="1006" r:id="rId74"/>
    <p:sldId id="1007" r:id="rId75"/>
    <p:sldId id="1009" r:id="rId76"/>
    <p:sldId id="965" r:id="rId77"/>
    <p:sldId id="1012" r:id="rId78"/>
    <p:sldId id="1010" r:id="rId79"/>
    <p:sldId id="1011" r:id="rId80"/>
    <p:sldId id="1013" r:id="rId81"/>
    <p:sldId id="1014" r:id="rId82"/>
    <p:sldId id="1015" r:id="rId83"/>
    <p:sldId id="1016" r:id="rId84"/>
    <p:sldId id="1017" r:id="rId85"/>
    <p:sldId id="1018" r:id="rId86"/>
    <p:sldId id="1085" r:id="rId87"/>
    <p:sldId id="1084" r:id="rId88"/>
    <p:sldId id="1083" r:id="rId89"/>
    <p:sldId id="1019" r:id="rId90"/>
    <p:sldId id="1020" r:id="rId91"/>
    <p:sldId id="1021" r:id="rId92"/>
    <p:sldId id="1002" r:id="rId93"/>
    <p:sldId id="1070" r:id="rId94"/>
    <p:sldId id="976" r:id="rId95"/>
    <p:sldId id="977" r:id="rId96"/>
    <p:sldId id="484" r:id="rId97"/>
    <p:sldId id="985" r:id="rId98"/>
    <p:sldId id="445" r:id="rId99"/>
    <p:sldId id="481" r:id="rId100"/>
    <p:sldId id="482" r:id="rId101"/>
    <p:sldId id="978" r:id="rId102"/>
    <p:sldId id="1081" r:id="rId103"/>
    <p:sldId id="1082" r:id="rId104"/>
    <p:sldId id="981" r:id="rId105"/>
    <p:sldId id="979" r:id="rId106"/>
    <p:sldId id="980" r:id="rId107"/>
    <p:sldId id="986" r:id="rId108"/>
    <p:sldId id="999" r:id="rId109"/>
    <p:sldId id="987" r:id="rId110"/>
    <p:sldId id="988" r:id="rId111"/>
    <p:sldId id="989" r:id="rId112"/>
    <p:sldId id="990" r:id="rId113"/>
    <p:sldId id="991" r:id="rId114"/>
    <p:sldId id="1086" r:id="rId115"/>
    <p:sldId id="992" r:id="rId116"/>
    <p:sldId id="993" r:id="rId117"/>
    <p:sldId id="994" r:id="rId118"/>
    <p:sldId id="995" r:id="rId119"/>
    <p:sldId id="1050" r:id="rId120"/>
    <p:sldId id="1052" r:id="rId121"/>
    <p:sldId id="1051" r:id="rId122"/>
    <p:sldId id="1053" r:id="rId123"/>
    <p:sldId id="997" r:id="rId124"/>
    <p:sldId id="996" r:id="rId125"/>
    <p:sldId id="998" r:id="rId126"/>
    <p:sldId id="1000" r:id="rId127"/>
    <p:sldId id="970" r:id="rId128"/>
    <p:sldId id="971" r:id="rId129"/>
    <p:sldId id="480" r:id="rId130"/>
    <p:sldId id="973" r:id="rId131"/>
    <p:sldId id="960" r:id="rId132"/>
  </p:sldIdLst>
  <p:sldSz cx="12198350" cy="6858000"/>
  <p:notesSz cx="6858000" cy="9686925"/>
  <p:custDataLst>
    <p:custData r:id="rId7"/>
    <p:tags r:id="rId135"/>
  </p:custDataLst>
  <p:defaultTextStyle>
    <a:defPPr>
      <a:defRPr lang="de-DE"/>
    </a:defPPr>
    <a:lvl1pPr algn="l" rtl="0" fontAlgn="base">
      <a:spcBef>
        <a:spcPct val="50000"/>
      </a:spcBef>
      <a:spcAft>
        <a:spcPct val="0"/>
      </a:spcAft>
      <a:defRPr kern="1200">
        <a:solidFill>
          <a:schemeClr val="bg2"/>
        </a:solidFill>
        <a:latin typeface="Arial" pitchFamily="34" charset="0"/>
        <a:ea typeface="Arial" charset="-128"/>
        <a:cs typeface="+mn-cs"/>
      </a:defRPr>
    </a:lvl1pPr>
    <a:lvl2pPr marL="457200" algn="l" rtl="0" fontAlgn="base">
      <a:spcBef>
        <a:spcPct val="50000"/>
      </a:spcBef>
      <a:spcAft>
        <a:spcPct val="0"/>
      </a:spcAft>
      <a:defRPr kern="1200">
        <a:solidFill>
          <a:schemeClr val="bg2"/>
        </a:solidFill>
        <a:latin typeface="Arial" pitchFamily="34" charset="0"/>
        <a:ea typeface="Arial" charset="-128"/>
        <a:cs typeface="+mn-cs"/>
      </a:defRPr>
    </a:lvl2pPr>
    <a:lvl3pPr marL="914400" algn="l" rtl="0" fontAlgn="base">
      <a:spcBef>
        <a:spcPct val="50000"/>
      </a:spcBef>
      <a:spcAft>
        <a:spcPct val="0"/>
      </a:spcAft>
      <a:defRPr kern="1200">
        <a:solidFill>
          <a:schemeClr val="bg2"/>
        </a:solidFill>
        <a:latin typeface="Arial" pitchFamily="34" charset="0"/>
        <a:ea typeface="Arial" charset="-128"/>
        <a:cs typeface="+mn-cs"/>
      </a:defRPr>
    </a:lvl3pPr>
    <a:lvl4pPr marL="1371600" algn="l" rtl="0" fontAlgn="base">
      <a:spcBef>
        <a:spcPct val="50000"/>
      </a:spcBef>
      <a:spcAft>
        <a:spcPct val="0"/>
      </a:spcAft>
      <a:defRPr kern="1200">
        <a:solidFill>
          <a:schemeClr val="bg2"/>
        </a:solidFill>
        <a:latin typeface="Arial" pitchFamily="34" charset="0"/>
        <a:ea typeface="Arial" charset="-128"/>
        <a:cs typeface="+mn-cs"/>
      </a:defRPr>
    </a:lvl4pPr>
    <a:lvl5pPr marL="1828800" algn="l" rtl="0" fontAlgn="base">
      <a:spcBef>
        <a:spcPct val="50000"/>
      </a:spcBef>
      <a:spcAft>
        <a:spcPct val="0"/>
      </a:spcAft>
      <a:defRPr kern="1200">
        <a:solidFill>
          <a:schemeClr val="bg2"/>
        </a:solidFill>
        <a:latin typeface="Arial" pitchFamily="34" charset="0"/>
        <a:ea typeface="Arial" charset="-128"/>
        <a:cs typeface="+mn-cs"/>
      </a:defRPr>
    </a:lvl5pPr>
    <a:lvl6pPr marL="2286000" algn="l" defTabSz="914400" rtl="0" eaLnBrk="1" latinLnBrk="0" hangingPunct="1">
      <a:defRPr kern="1200">
        <a:solidFill>
          <a:schemeClr val="bg2"/>
        </a:solidFill>
        <a:latin typeface="Arial" pitchFamily="34" charset="0"/>
        <a:ea typeface="Arial" charset="-128"/>
        <a:cs typeface="+mn-cs"/>
      </a:defRPr>
    </a:lvl6pPr>
    <a:lvl7pPr marL="2743200" algn="l" defTabSz="914400" rtl="0" eaLnBrk="1" latinLnBrk="0" hangingPunct="1">
      <a:defRPr kern="1200">
        <a:solidFill>
          <a:schemeClr val="bg2"/>
        </a:solidFill>
        <a:latin typeface="Arial" pitchFamily="34" charset="0"/>
        <a:ea typeface="Arial" charset="-128"/>
        <a:cs typeface="+mn-cs"/>
      </a:defRPr>
    </a:lvl7pPr>
    <a:lvl8pPr marL="3200400" algn="l" defTabSz="914400" rtl="0" eaLnBrk="1" latinLnBrk="0" hangingPunct="1">
      <a:defRPr kern="1200">
        <a:solidFill>
          <a:schemeClr val="bg2"/>
        </a:solidFill>
        <a:latin typeface="Arial" pitchFamily="34" charset="0"/>
        <a:ea typeface="Arial" charset="-128"/>
        <a:cs typeface="+mn-cs"/>
      </a:defRPr>
    </a:lvl8pPr>
    <a:lvl9pPr marL="3657600" algn="l" defTabSz="914400" rtl="0" eaLnBrk="1" latinLnBrk="0" hangingPunct="1">
      <a:defRPr kern="1200">
        <a:solidFill>
          <a:schemeClr val="bg2"/>
        </a:solidFill>
        <a:latin typeface="Arial" pitchFamily="34" charset="0"/>
        <a:ea typeface="Arial"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p15:clr>
            <a:srgbClr val="A4A3A4"/>
          </p15:clr>
        </p15:guide>
        <p15:guide id="2" pos="2236">
          <p15:clr>
            <a:srgbClr val="A4A3A4"/>
          </p15:clr>
        </p15:guide>
        <p15:guide id="3" orient="horz" pos="3051">
          <p15:clr>
            <a:srgbClr val="A4A3A4"/>
          </p15:clr>
        </p15:guide>
        <p15:guide id="4" pos="2160">
          <p15:clr>
            <a:srgbClr val="A4A3A4"/>
          </p15:clr>
        </p15:guide>
        <p15:guide id="5" orient="horz" pos="2870">
          <p15:clr>
            <a:srgbClr val="A4A3A4"/>
          </p15:clr>
        </p15:guide>
        <p15:guide id="6" orient="horz" pos="466">
          <p15:clr>
            <a:srgbClr val="A4A3A4"/>
          </p15:clr>
        </p15:guide>
        <p15:guide id="7" orient="horz" pos="5637">
          <p15:clr>
            <a:srgbClr val="A4A3A4"/>
          </p15:clr>
        </p15:guide>
        <p15:guide id="8" orient="horz" pos="2733">
          <p15:clr>
            <a:srgbClr val="A4A3A4"/>
          </p15:clr>
        </p15:guide>
        <p15:guide id="9" pos="4156">
          <p15:clr>
            <a:srgbClr val="A4A3A4"/>
          </p15:clr>
        </p15:guide>
        <p15:guide id="10" pos="16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87"/>
    <a:srgbClr val="D2D741"/>
    <a:srgbClr val="AAB414"/>
    <a:srgbClr val="879628"/>
    <a:srgbClr val="647D2D"/>
    <a:srgbClr val="465F19"/>
    <a:srgbClr val="7DD2E6"/>
    <a:srgbClr val="41AAC8"/>
    <a:srgbClr val="2387AA"/>
    <a:srgbClr val="0046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1027" autoAdjust="0"/>
  </p:normalViewPr>
  <p:slideViewPr>
    <p:cSldViewPr snapToObjects="1" showGuides="1">
      <p:cViewPr varScale="1">
        <p:scale>
          <a:sx n="75" d="100"/>
          <a:sy n="75" d="100"/>
        </p:scale>
        <p:origin x="1061" y="6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p:scale>
          <a:sx n="60" d="100"/>
          <a:sy n="60" d="100"/>
        </p:scale>
        <p:origin x="3264" y="29"/>
      </p:cViewPr>
      <p:guideLst>
        <p:guide orient="horz" pos="3224"/>
        <p:guide pos="2236"/>
        <p:guide orient="horz" pos="3051"/>
        <p:guide pos="2160"/>
        <p:guide orient="horz" pos="2870"/>
        <p:guide orient="horz" pos="466"/>
        <p:guide orient="horz" pos="5637"/>
        <p:guide orient="horz" pos="2733"/>
        <p:guide pos="4156"/>
        <p:guide pos="164"/>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notesMaster" Target="notesMasters/notesMaster1.xml"/><Relationship Id="rId138" Type="http://schemas.openxmlformats.org/officeDocument/2006/relationships/theme" Target="theme/theme1.xml"/><Relationship Id="rId16" Type="http://schemas.openxmlformats.org/officeDocument/2006/relationships/customXml" Target="../customXml/item16.xml"/><Relationship Id="rId107" Type="http://schemas.openxmlformats.org/officeDocument/2006/relationships/slide" Target="slides/slide83.xml"/><Relationship Id="rId11" Type="http://schemas.openxmlformats.org/officeDocument/2006/relationships/customXml" Target="../customXml/item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5" Type="http://schemas.openxmlformats.org/officeDocument/2006/relationships/customXml" Target="../customXml/item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handoutMaster" Target="handoutMasters/handoutMaster1.xml"/><Relationship Id="rId139"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slide" Target="slides/slide84.xml"/><Relationship Id="rId116" Type="http://schemas.openxmlformats.org/officeDocument/2006/relationships/slide" Target="slides/slide92.xml"/><Relationship Id="rId124" Type="http://schemas.openxmlformats.org/officeDocument/2006/relationships/slide" Target="slides/slide100.xml"/><Relationship Id="rId129" Type="http://schemas.openxmlformats.org/officeDocument/2006/relationships/slide" Target="slides/slide105.xml"/><Relationship Id="rId137"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32" Type="http://schemas.openxmlformats.org/officeDocument/2006/relationships/slide" Target="slides/slide108.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slide" Target="slides/slide95.xml"/><Relationship Id="rId127" Type="http://schemas.openxmlformats.org/officeDocument/2006/relationships/slide" Target="slides/slide103.xml"/><Relationship Id="rId10" Type="http://schemas.openxmlformats.org/officeDocument/2006/relationships/customXml" Target="../customXml/item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30" Type="http://schemas.openxmlformats.org/officeDocument/2006/relationships/slide" Target="slides/slide106.xml"/><Relationship Id="rId135"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7" Type="http://schemas.openxmlformats.org/officeDocument/2006/relationships/customXml" Target="../customXml/item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presProps" Target="presProps.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39161" cy="522887"/>
          </a:xfrm>
          <a:prstGeom prst="rect">
            <a:avLst/>
          </a:prstGeom>
          <a:noFill/>
          <a:ln w="9525">
            <a:noFill/>
            <a:miter lim="800000"/>
            <a:headEnd/>
            <a:tailEnd/>
          </a:ln>
          <a:effectLst/>
        </p:spPr>
        <p:txBody>
          <a:bodyPr vert="horz" wrap="square" lIns="252000" tIns="144000" rIns="252000" bIns="144000" numCol="1" anchor="t" anchorCtr="0" compatLnSpc="1">
            <a:prstTxWarp prst="textNoShape">
              <a:avLst/>
            </a:prstTxWarp>
          </a:bodyPr>
          <a:lstStyle>
            <a:lvl1pPr defTabSz="899975">
              <a:spcBef>
                <a:spcPct val="0"/>
              </a:spcBef>
              <a:defRPr sz="1100">
                <a:solidFill>
                  <a:schemeClr val="bg1"/>
                </a:solidFill>
                <a:latin typeface="Siemens Sans" pitchFamily="2" charset="0"/>
              </a:defRPr>
            </a:lvl1pPr>
          </a:lstStyle>
          <a:p>
            <a:endParaRPr lang="en-US" dirty="0">
              <a:solidFill>
                <a:schemeClr val="tx1"/>
              </a:solidFill>
              <a:latin typeface="Arial" pitchFamily="34" charset="0"/>
            </a:endParaRPr>
          </a:p>
        </p:txBody>
      </p:sp>
      <p:sp>
        <p:nvSpPr>
          <p:cNvPr id="173059" name="Rectangle 3"/>
          <p:cNvSpPr>
            <a:spLocks noGrp="1" noChangeArrowheads="1"/>
          </p:cNvSpPr>
          <p:nvPr>
            <p:ph type="dt" sz="quarter" idx="1"/>
          </p:nvPr>
        </p:nvSpPr>
        <p:spPr bwMode="auto">
          <a:xfrm>
            <a:off x="3718840" y="0"/>
            <a:ext cx="3139160" cy="522887"/>
          </a:xfrm>
          <a:prstGeom prst="rect">
            <a:avLst/>
          </a:prstGeom>
          <a:noFill/>
          <a:ln w="9525">
            <a:noFill/>
            <a:miter lim="800000"/>
            <a:headEnd/>
            <a:tailEnd/>
          </a:ln>
          <a:effectLst/>
        </p:spPr>
        <p:txBody>
          <a:bodyPr vert="horz" wrap="square" lIns="252000" tIns="144000" rIns="252000" bIns="144000" numCol="1" anchor="t" anchorCtr="0" compatLnSpc="1">
            <a:prstTxWarp prst="textNoShape">
              <a:avLst/>
            </a:prstTxWarp>
          </a:bodyPr>
          <a:lstStyle>
            <a:lvl1pPr algn="r" defTabSz="899975">
              <a:spcBef>
                <a:spcPct val="0"/>
              </a:spcBef>
              <a:defRPr sz="1100">
                <a:solidFill>
                  <a:schemeClr val="bg1"/>
                </a:solidFill>
                <a:latin typeface="Siemens Sans" pitchFamily="2" charset="0"/>
              </a:defRPr>
            </a:lvl1pPr>
          </a:lstStyle>
          <a:p>
            <a:endParaRPr lang="en-US" dirty="0">
              <a:solidFill>
                <a:schemeClr val="tx1"/>
              </a:solidFill>
              <a:latin typeface="Arial" pitchFamily="34" charset="0"/>
            </a:endParaRPr>
          </a:p>
        </p:txBody>
      </p:sp>
      <p:sp>
        <p:nvSpPr>
          <p:cNvPr id="173060" name="Rectangle 4"/>
          <p:cNvSpPr>
            <a:spLocks noGrp="1" noChangeArrowheads="1"/>
          </p:cNvSpPr>
          <p:nvPr>
            <p:ph type="ftr" sz="quarter" idx="2"/>
          </p:nvPr>
        </p:nvSpPr>
        <p:spPr bwMode="auto">
          <a:xfrm>
            <a:off x="1" y="9164038"/>
            <a:ext cx="3139161" cy="522887"/>
          </a:xfrm>
          <a:prstGeom prst="rect">
            <a:avLst/>
          </a:prstGeom>
          <a:noFill/>
          <a:ln w="9525">
            <a:noFill/>
            <a:miter lim="800000"/>
            <a:headEnd/>
            <a:tailEnd/>
          </a:ln>
          <a:effectLst/>
        </p:spPr>
        <p:txBody>
          <a:bodyPr vert="horz" wrap="square" lIns="252000" tIns="144000" rIns="252000" bIns="144000" numCol="1" anchor="b" anchorCtr="0" compatLnSpc="1">
            <a:prstTxWarp prst="textNoShape">
              <a:avLst/>
            </a:prstTxWarp>
          </a:bodyPr>
          <a:lstStyle>
            <a:lvl1pPr defTabSz="899975">
              <a:spcBef>
                <a:spcPct val="0"/>
              </a:spcBef>
              <a:defRPr sz="11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718840" y="9164038"/>
            <a:ext cx="3139160" cy="522887"/>
          </a:xfrm>
          <a:prstGeom prst="rect">
            <a:avLst/>
          </a:prstGeom>
          <a:noFill/>
          <a:ln w="9525">
            <a:noFill/>
            <a:miter lim="800000"/>
            <a:headEnd/>
            <a:tailEnd/>
          </a:ln>
          <a:effectLst/>
        </p:spPr>
        <p:txBody>
          <a:bodyPr vert="horz" wrap="square" lIns="252000" tIns="144000" rIns="252000" bIns="144000" numCol="1" anchor="b" anchorCtr="0" compatLnSpc="1">
            <a:prstTxWarp prst="textNoShape">
              <a:avLst/>
            </a:prstTxWarp>
          </a:bodyPr>
          <a:lstStyle>
            <a:lvl1pPr algn="r" defTabSz="899975">
              <a:spcBef>
                <a:spcPct val="0"/>
              </a:spcBef>
              <a:defRPr sz="1100">
                <a:solidFill>
                  <a:schemeClr val="tx1"/>
                </a:solidFill>
                <a:latin typeface="Siemens Sans" pitchFamily="2" charset="0"/>
              </a:defRPr>
            </a:lvl1pPr>
          </a:lstStyle>
          <a:p>
            <a:r>
              <a:rPr lang="de-DE" dirty="0">
                <a:latin typeface="Arial" pitchFamily="34" charset="0"/>
              </a:rPr>
              <a:t>Handout </a:t>
            </a:r>
            <a:fld id="{BFC713D8-7968-482B-A79F-9C586FE5053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1" y="0"/>
            <a:ext cx="3139161" cy="522887"/>
          </a:xfrm>
          <a:prstGeom prst="rect">
            <a:avLst/>
          </a:prstGeom>
          <a:noFill/>
          <a:ln w="9525">
            <a:noFill/>
            <a:miter lim="800000"/>
            <a:headEnd/>
            <a:tailEnd/>
          </a:ln>
          <a:effectLst/>
        </p:spPr>
        <p:txBody>
          <a:bodyPr vert="horz" wrap="square" lIns="252000" tIns="144000" rIns="252000" bIns="144000" numCol="1" anchor="t" anchorCtr="0" compatLnSpc="1">
            <a:prstTxWarp prst="textNoShape">
              <a:avLst/>
            </a:prstTxWarp>
          </a:bodyPr>
          <a:lstStyle>
            <a:lvl1pPr defTabSz="899975">
              <a:spcBef>
                <a:spcPct val="0"/>
              </a:spcBef>
              <a:defRPr sz="11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718840" y="0"/>
            <a:ext cx="3137627" cy="522887"/>
          </a:xfrm>
          <a:prstGeom prst="rect">
            <a:avLst/>
          </a:prstGeom>
          <a:noFill/>
          <a:ln w="9525">
            <a:noFill/>
            <a:miter lim="800000"/>
            <a:headEnd/>
            <a:tailEnd/>
          </a:ln>
          <a:effectLst/>
        </p:spPr>
        <p:txBody>
          <a:bodyPr vert="horz" wrap="square" lIns="252000" tIns="144000" rIns="252000" bIns="144000" numCol="1" anchor="t" anchorCtr="0" compatLnSpc="1">
            <a:prstTxWarp prst="textNoShape">
              <a:avLst/>
            </a:prstTxWarp>
          </a:bodyPr>
          <a:lstStyle>
            <a:lvl1pPr algn="r" defTabSz="899975">
              <a:spcBef>
                <a:spcPct val="0"/>
              </a:spcBef>
              <a:defRPr sz="11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251702" y="739006"/>
            <a:ext cx="6338250" cy="3564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60351" y="4564740"/>
            <a:ext cx="6337300" cy="432132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7830" name="Rectangle 6"/>
          <p:cNvSpPr>
            <a:spLocks noGrp="1" noChangeArrowheads="1"/>
          </p:cNvSpPr>
          <p:nvPr>
            <p:ph type="ftr" sz="quarter" idx="4"/>
          </p:nvPr>
        </p:nvSpPr>
        <p:spPr bwMode="auto">
          <a:xfrm>
            <a:off x="1" y="9164038"/>
            <a:ext cx="3139161" cy="521384"/>
          </a:xfrm>
          <a:prstGeom prst="rect">
            <a:avLst/>
          </a:prstGeom>
          <a:noFill/>
          <a:ln w="9525">
            <a:noFill/>
            <a:miter lim="800000"/>
            <a:headEnd/>
            <a:tailEnd/>
          </a:ln>
          <a:effectLst/>
        </p:spPr>
        <p:txBody>
          <a:bodyPr vert="horz" wrap="square" lIns="252000" tIns="144000" rIns="252000" bIns="144000" numCol="1" anchor="b" anchorCtr="0" compatLnSpc="1">
            <a:prstTxWarp prst="textNoShape">
              <a:avLst/>
            </a:prstTxWarp>
          </a:bodyPr>
          <a:lstStyle>
            <a:lvl1pPr defTabSz="899975">
              <a:spcBef>
                <a:spcPct val="0"/>
              </a:spcBef>
              <a:defRPr sz="11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718840" y="9164038"/>
            <a:ext cx="3137627" cy="521384"/>
          </a:xfrm>
          <a:prstGeom prst="rect">
            <a:avLst/>
          </a:prstGeom>
          <a:noFill/>
          <a:ln w="9525">
            <a:noFill/>
            <a:miter lim="800000"/>
            <a:headEnd/>
            <a:tailEnd/>
          </a:ln>
          <a:effectLst/>
        </p:spPr>
        <p:txBody>
          <a:bodyPr vert="horz" wrap="square" lIns="252000" tIns="144000" rIns="252000" bIns="144000" numCol="1" anchor="b" anchorCtr="0" compatLnSpc="1">
            <a:prstTxWarp prst="textNoShape">
              <a:avLst/>
            </a:prstTxWarp>
          </a:bodyPr>
          <a:lstStyle>
            <a:lvl1pPr algn="r" defTabSz="899975">
              <a:spcBef>
                <a:spcPct val="0"/>
              </a:spcBef>
              <a:defRPr sz="1100">
                <a:solidFill>
                  <a:schemeClr val="tx1"/>
                </a:solidFill>
                <a:latin typeface="Siemens Sans" pitchFamily="2" charset="0"/>
              </a:defRPr>
            </a:lvl1pPr>
          </a:lstStyle>
          <a:p>
            <a:r>
              <a:rPr lang="de-DE" dirty="0">
                <a:latin typeface="Arial" pitchFamily="34" charset="0"/>
              </a:rPr>
              <a:t>Notes </a:t>
            </a:r>
            <a:fld id="{AD141568-5488-4AC9-B82D-9F5CE1225E2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ts val="0"/>
      </a:spcAft>
      <a:defRPr sz="1200" kern="1200">
        <a:solidFill>
          <a:schemeClr val="tx1"/>
        </a:solidFill>
        <a:latin typeface="Arial" panose="020B0604020202020204" pitchFamily="34" charset="0"/>
        <a:ea typeface="Arial" charset="-128"/>
        <a:cs typeface="Arial" panose="020B0604020202020204" pitchFamily="34" charset="0"/>
      </a:defRPr>
    </a:lvl1pPr>
    <a:lvl2pPr marL="126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Arial" charset="-128"/>
        <a:cs typeface="Arial" panose="020B0604020202020204" pitchFamily="34" charset="0"/>
      </a:defRPr>
    </a:lvl2pPr>
    <a:lvl3pPr marL="252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Arial" charset="-128"/>
        <a:cs typeface="Arial" panose="020B0604020202020204" pitchFamily="34" charset="0"/>
      </a:defRPr>
    </a:lvl3pPr>
    <a:lvl4pPr marL="378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Arial" charset="-128"/>
        <a:cs typeface="Arial" panose="020B0604020202020204" pitchFamily="34" charset="0"/>
      </a:defRPr>
    </a:lvl4pPr>
    <a:lvl5pPr marL="504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Arial" charset="-128"/>
        <a:cs typeface="Arial" panose="020B0604020202020204" pitchFamily="34" charset="0"/>
      </a:defRPr>
    </a:lvl5pPr>
    <a:lvl6pPr marL="504000" indent="-126000" algn="l" defTabSz="457200" rtl="0" eaLnBrk="1" latinLnBrk="0" hangingPunct="1">
      <a:spcBef>
        <a:spcPts val="0"/>
      </a:spcBef>
      <a:spcAft>
        <a:spcPts val="0"/>
      </a:spcAft>
      <a:buClr>
        <a:srgbClr val="BECDD7"/>
      </a:buClr>
      <a:buFont typeface="Arial"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6pPr>
    <a:lvl7pPr marL="504000" indent="-126000" algn="l" defTabSz="457200" rtl="0" eaLnBrk="1" latinLnBrk="0" hangingPunct="1">
      <a:spcBef>
        <a:spcPts val="0"/>
      </a:spcBef>
      <a:spcAft>
        <a:spcPts val="0"/>
      </a:spcAft>
      <a:buClr>
        <a:srgbClr val="BECDD7"/>
      </a:buClr>
      <a:buFont typeface="Arial"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7pPr>
    <a:lvl8pPr marL="504000" indent="-126000" algn="l" defTabSz="457200" rtl="0" eaLnBrk="1" latinLnBrk="0" hangingPunct="1">
      <a:spcBef>
        <a:spcPts val="0"/>
      </a:spcBef>
      <a:spcAft>
        <a:spcPts val="0"/>
      </a:spcAft>
      <a:buClr>
        <a:srgbClr val="BECDD7"/>
      </a:buClr>
      <a:buFont typeface="Arial"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8pPr>
    <a:lvl9pPr marL="504000" indent="-126000" algn="l" defTabSz="457200" rtl="0" eaLnBrk="1" latinLnBrk="0" hangingPunct="1">
      <a:spcBef>
        <a:spcPts val="0"/>
      </a:spcBef>
      <a:spcAft>
        <a:spcPts val="0"/>
      </a:spcAft>
      <a:buClr>
        <a:srgbClr val="BECDD7"/>
      </a:buClr>
      <a:buFont typeface="Arial"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tatutes.capitol.texas.gov/Docs/LG/htm/LG.233.htm#233.062"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nfpa.org/codes-and-standards/all-codes-and-standards/list-of-codes-and-standards/detail?code=1" TargetMode="External"/><Relationship Id="rId4" Type="http://schemas.openxmlformats.org/officeDocument/2006/relationships/hyperlink" Target="https://codes.iccsafe.org/public/collections/I-Code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2413" y="739775"/>
            <a:ext cx="6337300" cy="35639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a:latin typeface="Arial" pitchFamily="34" charset="0"/>
              </a:rPr>
              <a:t>Notes </a:t>
            </a:r>
            <a:fld id="{AD141568-5488-4AC9-B82D-9F5CE1225E2A}" type="slidenum">
              <a:rPr lang="de-DE" smtClean="0">
                <a:latin typeface="Arial" pitchFamily="34" charset="0"/>
              </a:rPr>
              <a:pPr/>
              <a:t>1</a:t>
            </a:fld>
            <a:endParaRPr lang="de-DE" dirty="0">
              <a:latin typeface="Arial" pitchFamily="34" charset="0"/>
            </a:endParaRPr>
          </a:p>
        </p:txBody>
      </p:sp>
    </p:spTree>
    <p:extLst>
      <p:ext uri="{BB962C8B-B14F-4D97-AF65-F5344CB8AC3E}">
        <p14:creationId xmlns:p14="http://schemas.microsoft.com/office/powerpoint/2010/main" val="2621668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0450"/>
          </a:xfrm>
        </p:spPr>
      </p:sp>
      <p:sp>
        <p:nvSpPr>
          <p:cNvPr id="3" name="Notes Placeholder 2"/>
          <p:cNvSpPr>
            <a:spLocks noGrp="1"/>
          </p:cNvSpPr>
          <p:nvPr>
            <p:ph type="body" idx="1"/>
          </p:nvPr>
        </p:nvSpPr>
        <p:spPr/>
        <p:txBody>
          <a:bodyPr/>
          <a:lstStyle/>
          <a:p>
            <a:r>
              <a:rPr lang="en-US" dirty="0"/>
              <a:t>Supervision &amp; Monitoring is achieved by the Dedicated Annunciator Panel (comes with the BDA), and remote monitoring by the FACP (using 6 annunciators) </a:t>
            </a:r>
          </a:p>
        </p:txBody>
      </p:sp>
    </p:spTree>
    <p:extLst>
      <p:ext uri="{BB962C8B-B14F-4D97-AF65-F5344CB8AC3E}">
        <p14:creationId xmlns:p14="http://schemas.microsoft.com/office/powerpoint/2010/main" val="2599767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6735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r>
              <a:rPr lang="en-US" dirty="0"/>
              <a:t>Typical antenna mounting, similar to smoke detection; requires support </a:t>
            </a:r>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1354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8029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504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9467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pPr algn="l"/>
            <a:r>
              <a:rPr lang="en-US" sz="1200" b="0" i="0" u="none" strike="noStrike" dirty="0">
                <a:solidFill>
                  <a:srgbClr val="0000CC"/>
                </a:solidFill>
                <a:effectLst/>
                <a:latin typeface="Helvetica Neue"/>
                <a:hlinkClick r:id="rId3" tooltip="Texas Local Government Code § 233.062"/>
              </a:rPr>
              <a:t>Texas Local Government Code Chapter 233 (County Regulation of Housing and Other Structures), section 233.062 (Application and Content of Fire Code)</a:t>
            </a:r>
            <a:r>
              <a:rPr lang="en-US" sz="1200" b="0" i="0" dirty="0">
                <a:solidFill>
                  <a:srgbClr val="333333"/>
                </a:solidFill>
                <a:effectLst/>
                <a:latin typeface="Helvetica Neue"/>
              </a:rPr>
              <a:t> permits counties with populations of 250,000 or more or that are adjacent to counties with populations of 250,000 to adopt a fire code. </a:t>
            </a:r>
            <a:r>
              <a:rPr lang="en-US" sz="1200" b="1" i="0" dirty="0">
                <a:solidFill>
                  <a:srgbClr val="333333"/>
                </a:solidFill>
                <a:effectLst/>
                <a:latin typeface="Helvetica Neue"/>
              </a:rPr>
              <a:t>This code must be consistent with the requirements of the </a:t>
            </a:r>
            <a:r>
              <a:rPr lang="en-US" sz="1200" b="1" i="0" u="none" strike="noStrike" dirty="0">
                <a:solidFill>
                  <a:srgbClr val="0000CC"/>
                </a:solidFill>
                <a:effectLst/>
                <a:latin typeface="Helvetica Neue"/>
                <a:hlinkClick r:id="rId4" tooltip="International Fire Code"/>
              </a:rPr>
              <a:t>International Fire Code</a:t>
            </a:r>
            <a:r>
              <a:rPr lang="en-US" sz="1200" b="1" i="0" dirty="0">
                <a:solidFill>
                  <a:srgbClr val="333333"/>
                </a:solidFill>
                <a:effectLst/>
                <a:latin typeface="Helvetica Neue"/>
              </a:rPr>
              <a:t> as it existed on May 1, 2005, or the </a:t>
            </a:r>
            <a:r>
              <a:rPr lang="en-US" sz="1200" b="1" i="0" u="none" strike="noStrike" dirty="0">
                <a:solidFill>
                  <a:srgbClr val="0000CC"/>
                </a:solidFill>
                <a:effectLst/>
                <a:latin typeface="Helvetica Neue"/>
                <a:hlinkClick r:id="rId5" tooltip="Uniform Fire Code"/>
              </a:rPr>
              <a:t>Uniform Fire Code</a:t>
            </a:r>
            <a:r>
              <a:rPr lang="en-US" sz="1200" b="1" i="0" dirty="0">
                <a:solidFill>
                  <a:srgbClr val="333333"/>
                </a:solidFill>
                <a:effectLst/>
                <a:latin typeface="Helvetica Neue"/>
              </a:rPr>
              <a:t> as it existed on May 1, 2005.</a:t>
            </a:r>
          </a:p>
          <a:p>
            <a:pPr algn="l"/>
            <a:r>
              <a:rPr lang="en-US" sz="1200" b="0" i="0" dirty="0">
                <a:solidFill>
                  <a:srgbClr val="333333"/>
                </a:solidFill>
                <a:effectLst/>
                <a:latin typeface="Helvetica Neue"/>
              </a:rPr>
              <a:t>Under this law, a county may choose between the Uniform Fire Code (NFPA 1) and the International Fire Code. For the correct version of the code for your county, please contact your local government officials.</a:t>
            </a:r>
          </a:p>
          <a:p>
            <a:pPr algn="l"/>
            <a:r>
              <a:rPr lang="en-US" sz="1200" b="1" i="0" dirty="0">
                <a:solidFill>
                  <a:srgbClr val="333333"/>
                </a:solidFill>
                <a:effectLst/>
                <a:latin typeface="Helvetica Neue"/>
              </a:rPr>
              <a:t>21 Counties &gt;250K: </a:t>
            </a:r>
            <a:r>
              <a:rPr lang="en-US" sz="1200" b="0" i="0" dirty="0">
                <a:solidFill>
                  <a:srgbClr val="333333"/>
                </a:solidFill>
                <a:effectLst/>
                <a:latin typeface="Helvetica Neue"/>
              </a:rPr>
              <a:t>Harris, Dallas, Tarrant, Bexar, Travis, Collin, Denton, Hidalgo, El Paso, Fort Bend, Montgomery, Williamson, Cameron, Brazoria, Bell, Nueces, Galveston, Lubbock, Webb, McLellan, Jefferson, </a:t>
            </a:r>
          </a:p>
          <a:p>
            <a:endParaRPr lang="en-US" dirty="0"/>
          </a:p>
        </p:txBody>
      </p:sp>
      <p:sp>
        <p:nvSpPr>
          <p:cNvPr id="4" name="Slide Number Placeholder 3"/>
          <p:cNvSpPr>
            <a:spLocks noGrp="1"/>
          </p:cNvSpPr>
          <p:nvPr>
            <p:ph type="sldNum" sz="quarter" idx="5"/>
          </p:nvPr>
        </p:nvSpPr>
        <p:spPr/>
        <p:txBody>
          <a:bodyPr/>
          <a:lstStyle/>
          <a:p>
            <a:fld id="{D1BA3494-8DFB-40AC-A19B-40A1613F48DB}" type="slidenum">
              <a:rPr lang="en-US" smtClean="0"/>
              <a:t>45</a:t>
            </a:fld>
            <a:endParaRPr lang="en-US" dirty="0"/>
          </a:p>
        </p:txBody>
      </p:sp>
    </p:spTree>
    <p:extLst>
      <p:ext uri="{BB962C8B-B14F-4D97-AF65-F5344CB8AC3E}">
        <p14:creationId xmlns:p14="http://schemas.microsoft.com/office/powerpoint/2010/main" val="1170851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de-DE">
                <a:latin typeface="Arial" pitchFamily="34" charset="0"/>
              </a:rPr>
              <a:t>Notes </a:t>
            </a:r>
            <a:fld id="{AD141568-5488-4AC9-B82D-9F5CE1225E2A}" type="slidenum">
              <a:rPr lang="de-DE" smtClean="0">
                <a:latin typeface="Arial" pitchFamily="34" charset="0"/>
              </a:rPr>
              <a:pPr/>
              <a:t>71</a:t>
            </a:fld>
            <a:endParaRPr lang="de-DE" dirty="0">
              <a:latin typeface="Arial" pitchFamily="34" charset="0"/>
            </a:endParaRPr>
          </a:p>
        </p:txBody>
      </p:sp>
    </p:spTree>
    <p:extLst>
      <p:ext uri="{BB962C8B-B14F-4D97-AF65-F5344CB8AC3E}">
        <p14:creationId xmlns:p14="http://schemas.microsoft.com/office/powerpoint/2010/main" val="1533682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5748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252413" y="739775"/>
            <a:ext cx="6337300" cy="3563938"/>
          </a:xfrm>
          <a:noFill/>
        </p:spPr>
      </p:sp>
      <p:sp>
        <p:nvSpPr>
          <p:cNvPr id="177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8793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r>
              <a:rPr lang="en-US" dirty="0"/>
              <a:t>Everyone assumes that radios will magically work in a school. </a:t>
            </a:r>
          </a:p>
          <a:p>
            <a:r>
              <a:rPr lang="en-US" dirty="0"/>
              <a:t>Reality is that radio signals get blocked by low-e glass, building materials, etc. </a:t>
            </a:r>
          </a:p>
          <a:p>
            <a:r>
              <a:rPr lang="en-US" dirty="0"/>
              <a:t>School Resource Officers / School Safety Officers rely on their 2-way radios </a:t>
            </a:r>
          </a:p>
          <a:p>
            <a:r>
              <a:rPr lang="en-US" dirty="0"/>
              <a:t>Building Codes require reliable in-building coverage, and the mean s that we use to ensure that emergency responders can coordinate their activities are Emergency Responder Radio Communication Enhancement Systems (ERRCES). </a:t>
            </a:r>
          </a:p>
          <a:p>
            <a:endParaRPr lang="en-US" dirty="0"/>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808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2017 survey by IAFC of hundreds of respondents (fire, police &amp; EMS) showed that they experienced RF Dead Spots during an emergency event 56% of the time in the last 2 years, and 31% in the last 6 months! </a:t>
            </a:r>
            <a:endParaRPr lang="en-US" sz="1800" dirty="0">
              <a:effectLst/>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326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5302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A3494-8DFB-40AC-A19B-40A1613F48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46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A3494-8DFB-40AC-A19B-40A1613F48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256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r>
              <a:rPr lang="en-US" dirty="0"/>
              <a:t>The part of the School that faces the Radio Communications Site has good RF coverage, but the lower floor and the distant side has poor or no RF coverage</a:t>
            </a:r>
          </a:p>
        </p:txBody>
      </p:sp>
      <p:sp>
        <p:nvSpPr>
          <p:cNvPr id="4" name="Header Placeholder 3"/>
          <p:cNvSpPr>
            <a:spLocks noGrp="1"/>
          </p:cNvSpPr>
          <p:nvPr>
            <p:ph type="hdr"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62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0450"/>
          </a:xfrm>
        </p:spPr>
      </p:sp>
      <p:sp>
        <p:nvSpPr>
          <p:cNvPr id="3" name="Notes Placeholder 2"/>
          <p:cNvSpPr>
            <a:spLocks noGrp="1"/>
          </p:cNvSpPr>
          <p:nvPr>
            <p:ph type="body" idx="1"/>
          </p:nvPr>
        </p:nvSpPr>
        <p:spPr/>
        <p:txBody>
          <a:bodyPr/>
          <a:lstStyle/>
          <a:p>
            <a:r>
              <a:rPr lang="en-US" dirty="0"/>
              <a:t>The donor antenna picks up the radio signal from the Public Safety Radio Repeater and feeds it down into the Bi-Directional Amplifier (BDA) System. </a:t>
            </a:r>
          </a:p>
          <a:p>
            <a:r>
              <a:rPr lang="en-US" dirty="0"/>
              <a:t>The coax leads to the Bi-Directional Amplifier, which boosts signal through the building using the Distributed Antenna System (consisting of coax, splitters, antennas, etc.) to </a:t>
            </a:r>
            <a:r>
              <a:rPr lang="en-US" i="1" u="sng" dirty="0"/>
              <a:t>fill in the areas of the building with insufficient RF coverage. </a:t>
            </a:r>
          </a:p>
          <a:p>
            <a:endParaRPr lang="en-US" dirty="0"/>
          </a:p>
          <a:p>
            <a:r>
              <a:rPr lang="en-US" dirty="0"/>
              <a:t>The first step is to do a </a:t>
            </a:r>
            <a:r>
              <a:rPr lang="en-US" b="1" u="sng" dirty="0"/>
              <a:t>signal coverage survey </a:t>
            </a:r>
            <a:r>
              <a:rPr lang="en-US" dirty="0"/>
              <a:t>of the school to identify the areas of the school that require signal enhancement. </a:t>
            </a:r>
          </a:p>
          <a:p>
            <a:r>
              <a:rPr lang="en-US" dirty="0"/>
              <a:t>Slide 32 shows the typical site survey of the 20-grids per floor, and the signal strength must be stronger than -95dBm (on both downlink into the school, as well as uplink). </a:t>
            </a:r>
          </a:p>
          <a:p>
            <a:r>
              <a:rPr lang="en-US" dirty="0"/>
              <a:t>We can then, after getting the detailed results of the site survey, we can give them the most accurate &amp; cost-competitive price quote if the ERCES / BDA System is required. </a:t>
            </a:r>
          </a:p>
          <a:p>
            <a:endParaRPr lang="en-US" dirty="0"/>
          </a:p>
          <a:p>
            <a:endParaRPr lang="en-US" dirty="0"/>
          </a:p>
        </p:txBody>
      </p:sp>
    </p:spTree>
    <p:extLst>
      <p:ext uri="{BB962C8B-B14F-4D97-AF65-F5344CB8AC3E}">
        <p14:creationId xmlns:p14="http://schemas.microsoft.com/office/powerpoint/2010/main" val="305931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20725"/>
            <a:ext cx="6403975" cy="3600450"/>
          </a:xfrm>
        </p:spPr>
      </p:sp>
      <p:sp>
        <p:nvSpPr>
          <p:cNvPr id="3" name="Notes Placeholder 2"/>
          <p:cNvSpPr>
            <a:spLocks noGrp="1"/>
          </p:cNvSpPr>
          <p:nvPr>
            <p:ph type="body" idx="1"/>
          </p:nvPr>
        </p:nvSpPr>
        <p:spPr/>
        <p:txBody>
          <a:bodyPr/>
          <a:lstStyle/>
          <a:p>
            <a:r>
              <a:rPr lang="en-US" dirty="0"/>
              <a:t>All communications go through the Emergency Radio Repeater </a:t>
            </a:r>
          </a:p>
        </p:txBody>
      </p:sp>
    </p:spTree>
    <p:extLst>
      <p:ext uri="{BB962C8B-B14F-4D97-AF65-F5344CB8AC3E}">
        <p14:creationId xmlns:p14="http://schemas.microsoft.com/office/powerpoint/2010/main" val="3780163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customXml" Target="../../customXml/item20.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customXml" Target="../../customXml/item10.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customXml" Target="../../customXml/item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customXml" Target="../../customXml/item12.xml"/><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customXml" Target="../../customXml/item3.xml"/><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customXml" Target="../../customXml/item14.xml"/><Relationship Id="rId5" Type="http://schemas.openxmlformats.org/officeDocument/2006/relationships/slideMaster" Target="../slideMasters/slideMaster1.xml"/><Relationship Id="rId4" Type="http://schemas.openxmlformats.org/officeDocument/2006/relationships/tags" Target="../tags/tag6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customXml" Target="../../customXml/item2.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customXml" Target="../../customXml/item1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customXml" Target="../../customXml/item6.xml"/><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customXml" Target="../../customXml/item17.xml"/><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customXml" Target="../../customXml/item15.xml"/><Relationship Id="rId5" Type="http://schemas.openxmlformats.org/officeDocument/2006/relationships/slideMaster" Target="../slideMasters/slideMaster1.xml"/><Relationship Id="rId4" Type="http://schemas.openxmlformats.org/officeDocument/2006/relationships/tags" Target="../tags/tag7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customXml" Target="../../customXml/item9.xml"/><Relationship Id="rId6" Type="http://schemas.openxmlformats.org/officeDocument/2006/relationships/slideMaster" Target="../slideMasters/slideMaster1.xml"/><Relationship Id="rId5" Type="http://schemas.openxmlformats.org/officeDocument/2006/relationships/tags" Target="../tags/tag76.xml"/><Relationship Id="rId4" Type="http://schemas.openxmlformats.org/officeDocument/2006/relationships/tags" Target="../tags/tag75.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customXml" Target="../../customXml/item8.xml"/><Relationship Id="rId5" Type="http://schemas.openxmlformats.org/officeDocument/2006/relationships/slideMaster" Target="../slideMasters/slideMaster1.xml"/><Relationship Id="rId4" Type="http://schemas.openxmlformats.org/officeDocument/2006/relationships/tags" Target="../tags/tag79.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customXml" Target="../../customXml/item18.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1.jp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oleObject" Target="../embeddings/oleObject2.bin"/><Relationship Id="rId5" Type="http://schemas.openxmlformats.org/officeDocument/2006/relationships/image" Target="../media/image10.emf"/><Relationship Id="rId4" Type="http://schemas.openxmlformats.org/officeDocument/2006/relationships/oleObject" Target="../embeddings/oleObject1.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oleObject" Target="../embeddings/oleObject4.bin"/><Relationship Id="rId5" Type="http://schemas.openxmlformats.org/officeDocument/2006/relationships/image" Target="../media/image10.emf"/><Relationship Id="rId4" Type="http://schemas.openxmlformats.org/officeDocument/2006/relationships/oleObject" Target="../embeddings/oleObject3.bin"/></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2.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0.xml"/><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customXml" Target="../../customXml/item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401DCB-8CCD-4F8D-AA21-6C603A435746}"/>
              </a:ext>
            </a:extLst>
          </p:cNvPr>
          <p:cNvPicPr>
            <a:picLocks noChangeAspect="1"/>
          </p:cNvPicPr>
          <p:nvPr userDrawn="1"/>
        </p:nvPicPr>
        <p:blipFill rotWithShape="1">
          <a:blip r:embed="rId4"/>
          <a:srcRect l="5118" t="23887" r="1101" b="12545"/>
          <a:stretch/>
        </p:blipFill>
        <p:spPr>
          <a:xfrm>
            <a:off x="0" y="-2820"/>
            <a:ext cx="12268799" cy="6930001"/>
          </a:xfrm>
          <a:prstGeom prst="rect">
            <a:avLst/>
          </a:prstGeom>
        </p:spPr>
      </p:pic>
      <p:sp>
        <p:nvSpPr>
          <p:cNvPr id="4" name="cdtRectangle 115 Id57350"/>
          <p:cNvSpPr>
            <a:spLocks noGrp="1" noChangeArrowheads="1"/>
          </p:cNvSpPr>
          <p:nvPr>
            <p:ph type="ctrTitle"/>
            <p:custDataLst>
              <p:tags r:id="rId1"/>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noProof="0"/>
              <a:t>Click to edit Master title style</a:t>
            </a:r>
            <a:endParaRPr lang="en-US" noProof="0" dirty="0"/>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9"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en-US" noProof="0" dirty="0"/>
              <a:t>Please insert URL</a:t>
            </a:r>
          </a:p>
        </p:txBody>
      </p:sp>
      <p:sp>
        <p:nvSpPr>
          <p:cNvPr id="10"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en-US" noProof="0"/>
              <a:t>Please insert Restrictedity note</a:t>
            </a:r>
            <a:endParaRPr lang="en-US" noProof="0" dirty="0"/>
          </a:p>
        </p:txBody>
      </p:sp>
      <p:grpSp>
        <p:nvGrpSpPr>
          <p:cNvPr id="30" name="Group 33"/>
          <p:cNvGrpSpPr>
            <a:grpSpLocks noChangeAspect="1"/>
          </p:cNvGrpSpPr>
          <p:nvPr userDrawn="1"/>
        </p:nvGrpSpPr>
        <p:grpSpPr bwMode="gray">
          <a:xfrm>
            <a:off x="9555163" y="323850"/>
            <a:ext cx="2159000" cy="9144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9" name="Gruppieren 58">
            <a:extLst>
              <a:ext uri="{FF2B5EF4-FFF2-40B4-BE49-F238E27FC236}">
                <a16:creationId xmlns:a16="http://schemas.microsoft.com/office/drawing/2014/main" id="{DFEF171F-8927-4AFE-B6D0-B6A774CFA96E}"/>
              </a:ext>
            </a:extLst>
          </p:cNvPr>
          <p:cNvGrpSpPr/>
          <p:nvPr userDrawn="1"/>
        </p:nvGrpSpPr>
        <p:grpSpPr>
          <a:xfrm>
            <a:off x="-216000" y="-216000"/>
            <a:ext cx="12628800" cy="7290000"/>
            <a:chOff x="-216000" y="-216000"/>
            <a:chExt cx="12628800" cy="7290000"/>
          </a:xfrm>
        </p:grpSpPr>
        <p:cxnSp>
          <p:nvCxnSpPr>
            <p:cNvPr id="61" name="Gerade Verbindung 2">
              <a:extLst>
                <a:ext uri="{FF2B5EF4-FFF2-40B4-BE49-F238E27FC236}">
                  <a16:creationId xmlns:a16="http://schemas.microsoft.com/office/drawing/2014/main" id="{E2D80481-0374-4C9A-9414-C678161EDD24}"/>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5">
              <a:extLst>
                <a:ext uri="{FF2B5EF4-FFF2-40B4-BE49-F238E27FC236}">
                  <a16:creationId xmlns:a16="http://schemas.microsoft.com/office/drawing/2014/main" id="{3D607B8D-E933-44E7-950A-8BD81961E84C}"/>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36">
              <a:extLst>
                <a:ext uri="{FF2B5EF4-FFF2-40B4-BE49-F238E27FC236}">
                  <a16:creationId xmlns:a16="http://schemas.microsoft.com/office/drawing/2014/main" id="{228F5428-A6A8-4DE7-9553-B6A3CBBCF122}"/>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37">
              <a:extLst>
                <a:ext uri="{FF2B5EF4-FFF2-40B4-BE49-F238E27FC236}">
                  <a16:creationId xmlns:a16="http://schemas.microsoft.com/office/drawing/2014/main" id="{A5886B38-CDBC-4DC9-97CF-97DC0C3F04E0}"/>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38">
              <a:extLst>
                <a:ext uri="{FF2B5EF4-FFF2-40B4-BE49-F238E27FC236}">
                  <a16:creationId xmlns:a16="http://schemas.microsoft.com/office/drawing/2014/main" id="{324F0EEB-774D-410D-8DE4-AE993DABBC44}"/>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39">
              <a:extLst>
                <a:ext uri="{FF2B5EF4-FFF2-40B4-BE49-F238E27FC236}">
                  <a16:creationId xmlns:a16="http://schemas.microsoft.com/office/drawing/2014/main" id="{CDCBA73B-F787-4A6D-94A5-0E2A22562E7F}"/>
                </a:ext>
              </a:extLst>
            </p:cNvPr>
            <p:cNvCxnSpPr/>
            <p:nvPr userDrawn="1"/>
          </p:nvCxnSpPr>
          <p:spPr bwMode="auto">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0">
              <a:extLst>
                <a:ext uri="{FF2B5EF4-FFF2-40B4-BE49-F238E27FC236}">
                  <a16:creationId xmlns:a16="http://schemas.microsoft.com/office/drawing/2014/main" id="{D1CF6782-804C-42C6-9EBC-1D569198699D}"/>
                </a:ext>
              </a:extLst>
            </p:cNvPr>
            <p:cNvCxnSpPr/>
            <p:nvPr userDrawn="1"/>
          </p:nvCxnSpPr>
          <p:spPr bwMode="auto">
            <a:xfrm rot="5400000">
              <a:off x="12322800" y="96177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41">
              <a:extLst>
                <a:ext uri="{FF2B5EF4-FFF2-40B4-BE49-F238E27FC236}">
                  <a16:creationId xmlns:a16="http://schemas.microsoft.com/office/drawing/2014/main" id="{6A09C4ED-3FB7-4F37-90F4-A299CEC77E2A}"/>
                </a:ext>
              </a:extLst>
            </p:cNvPr>
            <p:cNvCxnSpPr/>
            <p:nvPr userDrawn="1"/>
          </p:nvCxnSpPr>
          <p:spPr bwMode="auto">
            <a:xfrm rot="5400000">
              <a:off x="123228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42">
              <a:extLst>
                <a:ext uri="{FF2B5EF4-FFF2-40B4-BE49-F238E27FC236}">
                  <a16:creationId xmlns:a16="http://schemas.microsoft.com/office/drawing/2014/main" id="{A0C29BC2-5FFD-4D19-B132-FCC803612524}"/>
                </a:ext>
              </a:extLst>
            </p:cNvPr>
            <p:cNvCxnSpPr/>
            <p:nvPr userDrawn="1"/>
          </p:nvCxnSpPr>
          <p:spPr bwMode="auto">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43">
              <a:extLst>
                <a:ext uri="{FF2B5EF4-FFF2-40B4-BE49-F238E27FC236}">
                  <a16:creationId xmlns:a16="http://schemas.microsoft.com/office/drawing/2014/main" id="{1A2A62FD-EDBE-46D6-8D4C-B5A652DA002C}"/>
                </a:ext>
              </a:extLst>
            </p:cNvPr>
            <p:cNvCxnSpPr/>
            <p:nvPr userDrawn="1"/>
          </p:nvCxnSpPr>
          <p:spPr bwMode="auto">
            <a:xfrm rot="5400000">
              <a:off x="123228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44">
              <a:extLst>
                <a:ext uri="{FF2B5EF4-FFF2-40B4-BE49-F238E27FC236}">
                  <a16:creationId xmlns:a16="http://schemas.microsoft.com/office/drawing/2014/main" id="{EBC82D9B-09AE-47DF-A48A-B1B5A1AC4EEC}"/>
                </a:ext>
              </a:extLst>
            </p:cNvPr>
            <p:cNvCxnSpPr/>
            <p:nvPr userDrawn="1"/>
          </p:nvCxnSpPr>
          <p:spPr bwMode="auto">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1">
              <a:extLst>
                <a:ext uri="{FF2B5EF4-FFF2-40B4-BE49-F238E27FC236}">
                  <a16:creationId xmlns:a16="http://schemas.microsoft.com/office/drawing/2014/main" id="{280ADB35-259B-4030-8850-B6433AE27A72}"/>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2">
              <a:extLst>
                <a:ext uri="{FF2B5EF4-FFF2-40B4-BE49-F238E27FC236}">
                  <a16:creationId xmlns:a16="http://schemas.microsoft.com/office/drawing/2014/main" id="{643FC8FC-80B5-465E-851A-27F8BC51D63E}"/>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3">
              <a:extLst>
                <a:ext uri="{FF2B5EF4-FFF2-40B4-BE49-F238E27FC236}">
                  <a16:creationId xmlns:a16="http://schemas.microsoft.com/office/drawing/2014/main" id="{F31506B2-EB7B-4E27-8B28-9754FEAB5C4A}"/>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4">
              <a:extLst>
                <a:ext uri="{FF2B5EF4-FFF2-40B4-BE49-F238E27FC236}">
                  <a16:creationId xmlns:a16="http://schemas.microsoft.com/office/drawing/2014/main" id="{C8D4A99B-DD9F-458C-94C6-87D4EA90EDB2}"/>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5">
              <a:extLst>
                <a:ext uri="{FF2B5EF4-FFF2-40B4-BE49-F238E27FC236}">
                  <a16:creationId xmlns:a16="http://schemas.microsoft.com/office/drawing/2014/main" id="{039988FB-6B8E-4627-A918-651EAB9732A1}"/>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56">
              <a:extLst>
                <a:ext uri="{FF2B5EF4-FFF2-40B4-BE49-F238E27FC236}">
                  <a16:creationId xmlns:a16="http://schemas.microsoft.com/office/drawing/2014/main" id="{5F2F6830-9BD1-4D94-9EAC-BAF25CB5D7B8}"/>
                </a:ext>
              </a:extLst>
            </p:cNvPr>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57">
              <a:extLst>
                <a:ext uri="{FF2B5EF4-FFF2-40B4-BE49-F238E27FC236}">
                  <a16:creationId xmlns:a16="http://schemas.microsoft.com/office/drawing/2014/main" id="{234A8776-32CB-4D6E-8067-607B590D4446}"/>
                </a:ext>
              </a:extLst>
            </p:cNvPr>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58">
              <a:extLst>
                <a:ext uri="{FF2B5EF4-FFF2-40B4-BE49-F238E27FC236}">
                  <a16:creationId xmlns:a16="http://schemas.microsoft.com/office/drawing/2014/main" id="{56082807-F49A-4A6C-B5C3-386CFC0C0625}"/>
                </a:ext>
              </a:extLst>
            </p:cNvPr>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59">
              <a:extLst>
                <a:ext uri="{FF2B5EF4-FFF2-40B4-BE49-F238E27FC236}">
                  <a16:creationId xmlns:a16="http://schemas.microsoft.com/office/drawing/2014/main" id="{BAD68D38-823C-4716-9B78-900CCEBF9B35}"/>
                </a:ext>
              </a:extLst>
            </p:cNvPr>
            <p:cNvCxnSpPr/>
            <p:nvPr userDrawn="1"/>
          </p:nvCxnSpPr>
          <p:spPr bwMode="auto">
            <a:xfrm rot="5400000">
              <a:off x="-1260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60">
              <a:extLst>
                <a:ext uri="{FF2B5EF4-FFF2-40B4-BE49-F238E27FC236}">
                  <a16:creationId xmlns:a16="http://schemas.microsoft.com/office/drawing/2014/main" id="{65294554-6544-43F8-99CE-887484301134}"/>
                </a:ext>
              </a:extLst>
            </p:cNvPr>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61">
              <a:extLst>
                <a:ext uri="{FF2B5EF4-FFF2-40B4-BE49-F238E27FC236}">
                  <a16:creationId xmlns:a16="http://schemas.microsoft.com/office/drawing/2014/main" id="{4BD5F0B3-E8DD-43B1-861F-2CBD5191EECD}"/>
                </a:ext>
              </a:extLst>
            </p:cNvPr>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66861815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13" name="cdtText Placeholder 12 Id13"/>
          <p:cNvSpPr>
            <a:spLocks noGrp="1"/>
          </p:cNvSpPr>
          <p:nvPr>
            <p:ph type="body" sz="quarter" idx="13"/>
            <p:custDataLst>
              <p:tags r:id="rId2"/>
            </p:custDataLst>
          </p:nvPr>
        </p:nvSpPr>
        <p:spPr>
          <a:xfrm>
            <a:off x="627063" y="1449308"/>
            <a:ext cx="3887914"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cdtTextplatzhalter 12 Id5"/>
          <p:cNvSpPr>
            <a:spLocks noGrp="1"/>
          </p:cNvSpPr>
          <p:nvPr>
            <p:ph type="body" sz="quarter" idx="14" hasCustomPrompt="1"/>
            <p:custDataLst>
              <p:tags r:id="rId3"/>
            </p:custDataLst>
          </p:nvPr>
        </p:nvSpPr>
        <p:spPr bwMode="auto">
          <a:xfrm>
            <a:off x="4658995" y="1449308"/>
            <a:ext cx="7539355" cy="4752000"/>
          </a:xfrm>
          <a:solidFill>
            <a:srgbClr val="D7D7C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4" name="Titel 3">
            <a:extLst>
              <a:ext uri="{FF2B5EF4-FFF2-40B4-BE49-F238E27FC236}">
                <a16:creationId xmlns:a16="http://schemas.microsoft.com/office/drawing/2014/main" id="{EC1DEBAF-7587-4FF9-8745-767A15F7E75D}"/>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3" name="Titel 2"/>
          <p:cNvSpPr>
            <a:spLocks noGrp="1"/>
          </p:cNvSpPr>
          <p:nvPr>
            <p:ph type="title" hasCustomPrompt="1"/>
          </p:nvPr>
        </p:nvSpPr>
        <p:spPr/>
        <p:txBody>
          <a:bodyPr/>
          <a:lstStyle/>
          <a:p>
            <a:r>
              <a:rPr lang="en-US" dirty="0"/>
              <a:t>Click to edit Master title style</a:t>
            </a:r>
            <a:endParaRPr lang="de-DE" dirty="0"/>
          </a:p>
        </p:txBody>
      </p:sp>
    </p:spTree>
    <p:custDataLst>
      <p:custData r:id="rId1"/>
    </p:custDataLst>
    <p:extLst>
      <p:ext uri="{BB962C8B-B14F-4D97-AF65-F5344CB8AC3E}">
        <p14:creationId xmlns:p14="http://schemas.microsoft.com/office/powerpoint/2010/main" val="3366034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Click to edit Master title style</a:t>
            </a:r>
          </a:p>
        </p:txBody>
      </p:sp>
      <p:sp>
        <p:nvSpPr>
          <p:cNvPr id="4" name="Bildplatzhalter 3"/>
          <p:cNvSpPr>
            <a:spLocks noGrp="1"/>
          </p:cNvSpPr>
          <p:nvPr>
            <p:ph type="pic" sz="quarter" idx="10"/>
          </p:nvPr>
        </p:nvSpPr>
        <p:spPr>
          <a:xfrm>
            <a:off x="0" y="1449308"/>
            <a:ext cx="12204000" cy="4752000"/>
          </a:xfrm>
        </p:spPr>
        <p:txBody>
          <a:bodyPr tIns="1800000"/>
          <a:lstStyle>
            <a:lvl1pPr algn="ctr">
              <a:defRPr/>
            </a:lvl1pPr>
          </a:lstStyle>
          <a:p>
            <a:r>
              <a:rPr lang="en-US" noProof="0"/>
              <a:t>Click icon to add picture</a:t>
            </a:r>
            <a:endParaRPr lang="en-US" noProof="0" dirty="0"/>
          </a:p>
        </p:txBody>
      </p:sp>
    </p:spTree>
    <p:extLst>
      <p:ext uri="{BB962C8B-B14F-4D97-AF65-F5344CB8AC3E}">
        <p14:creationId xmlns:p14="http://schemas.microsoft.com/office/powerpoint/2010/main" val="331440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0"/>
            <a:ext cx="12198350" cy="1439999"/>
          </a:xfrm>
          <a:prstGeom prst="rect">
            <a:avLst/>
          </a:prstGeom>
          <a:solidFill>
            <a:srgbClr val="FFFFFF"/>
          </a:solidFill>
          <a:ln w="127">
            <a:solidFill>
              <a:srgbClr val="FFFFFF"/>
            </a:solidFill>
          </a:ln>
          <a:effectLst/>
        </p:spPr>
        <p:txBody>
          <a:bodyPr wrap="square" lIns="108000" tIns="54000" rIns="108000" bIns="54000" numCol="1" spcCol="72000" rtlCol="0" anchor="ctr">
            <a:noAutofit/>
          </a:bodyPr>
          <a:lstStyle/>
          <a:p>
            <a:pPr algn="ctr">
              <a:lnSpc>
                <a:spcPct val="110000"/>
              </a:lnSpc>
              <a:spcBef>
                <a:spcPct val="0"/>
              </a:spcBef>
              <a:buFont typeface="Arial" charset="0"/>
              <a:buNone/>
            </a:pPr>
            <a:endParaRPr lang="de-DE" sz="1800" noProof="0" dirty="0">
              <a:solidFill>
                <a:schemeClr val="tx1"/>
              </a:solidFill>
              <a:latin typeface="+mn-lt"/>
              <a:ea typeface="Arial" panose="020B0604020202020204" pitchFamily="34" charset="-128"/>
              <a:cs typeface="Arial" panose="020B0604020202020204" pitchFamily="34" charset="-128"/>
            </a:endParaRPr>
          </a:p>
        </p:txBody>
      </p:sp>
      <p:sp>
        <p:nvSpPr>
          <p:cNvPr id="4" name="Bildplatzhalter 3"/>
          <p:cNvSpPr>
            <a:spLocks noGrp="1"/>
          </p:cNvSpPr>
          <p:nvPr>
            <p:ph type="pic" sz="quarter" idx="10"/>
          </p:nvPr>
        </p:nvSpPr>
        <p:spPr>
          <a:xfrm>
            <a:off x="0" y="0"/>
            <a:ext cx="12196800" cy="6858000"/>
          </a:xfrm>
          <a:noFill/>
        </p:spPr>
        <p:txBody>
          <a:bodyPr tIns="1800000"/>
          <a:lstStyle>
            <a:lvl1pPr algn="ctr">
              <a:defRPr/>
            </a:lvl1pPr>
          </a:lstStyle>
          <a:p>
            <a:r>
              <a:rPr lang="en-US" noProof="0" dirty="0"/>
              <a:t>Click icon to add picture</a:t>
            </a:r>
          </a:p>
        </p:txBody>
      </p:sp>
      <p:sp>
        <p:nvSpPr>
          <p:cNvPr id="2" name="Titel 1"/>
          <p:cNvSpPr>
            <a:spLocks noGrp="1"/>
          </p:cNvSpPr>
          <p:nvPr>
            <p:ph type="title"/>
          </p:nvPr>
        </p:nvSpPr>
        <p:spPr bwMode="gray"/>
        <p:txBody>
          <a:bodyPr/>
          <a:lstStyle>
            <a:lvl1pPr>
              <a:defRPr>
                <a:solidFill>
                  <a:schemeClr val="tx1"/>
                </a:solidFill>
              </a:defRPr>
            </a:lvl1pPr>
          </a:lstStyle>
          <a:p>
            <a:r>
              <a:rPr lang="en-US" noProof="0" dirty="0"/>
              <a:t>Click to edit Master title style</a:t>
            </a:r>
          </a:p>
        </p:txBody>
      </p:sp>
    </p:spTree>
    <p:extLst>
      <p:ext uri="{BB962C8B-B14F-4D97-AF65-F5344CB8AC3E}">
        <p14:creationId xmlns:p14="http://schemas.microsoft.com/office/powerpoint/2010/main" val="29315948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0"/>
            <a:ext cx="1219835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Arial" charset="0"/>
                <a:buNone/>
              </a:pPr>
              <a:endParaRPr lang="en-US" sz="1800" noProof="0" dirty="0">
                <a:solidFill>
                  <a:schemeClr val="tx1"/>
                </a:solidFill>
                <a:latin typeface="+mn-lt"/>
                <a:ea typeface="Arial" panose="020B0604020202020204" pitchFamily="34" charset="-128"/>
                <a:cs typeface="Arial"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Arial" charset="0"/>
                <a:buNone/>
              </a:pPr>
              <a:endParaRPr lang="en-US" sz="1800" noProof="0" dirty="0">
                <a:solidFill>
                  <a:schemeClr val="tx1"/>
                </a:solidFill>
                <a:latin typeface="+mn-lt"/>
                <a:ea typeface="Arial" panose="020B0604020202020204" pitchFamily="34" charset="-128"/>
                <a:cs typeface="Arial"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en-US" noProof="0" dirty="0"/>
              <a:t>Click to edit Master title style</a:t>
            </a:r>
          </a:p>
        </p:txBody>
      </p:sp>
    </p:spTree>
    <p:extLst>
      <p:ext uri="{BB962C8B-B14F-4D97-AF65-F5344CB8AC3E}">
        <p14:creationId xmlns:p14="http://schemas.microsoft.com/office/powerpoint/2010/main" val="75376607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2198350" cy="6861907"/>
          </a:xfrm>
          <a:prstGeom prst="rect">
            <a:avLst/>
          </a:prstGeom>
          <a:solidFill>
            <a:srgbClr val="50BED7"/>
          </a:solidFill>
          <a:ln>
            <a:noFill/>
          </a:ln>
          <a:effectLst/>
        </p:spPr>
        <p:txBody>
          <a:bodyPr wrap="square" lIns="108000" tIns="54000" rIns="108000" bIns="54000" numCol="1" spcCol="72000" rtlCol="0" anchor="ctr">
            <a:noAutofit/>
          </a:bodyPr>
          <a:lstStyle/>
          <a:p>
            <a:pPr algn="ctr">
              <a:lnSpc>
                <a:spcPct val="110000"/>
              </a:lnSpc>
              <a:spcBef>
                <a:spcPct val="0"/>
              </a:spcBef>
              <a:buFont typeface="Arial" charset="0"/>
              <a:buNone/>
            </a:pPr>
            <a:endParaRPr lang="en-US" sz="1800" noProof="0" dirty="0">
              <a:solidFill>
                <a:schemeClr val="tx1"/>
              </a:solidFill>
              <a:latin typeface="+mn-lt"/>
              <a:ea typeface="Arial" panose="020B0604020202020204" pitchFamily="34" charset="-128"/>
              <a:cs typeface="Arial"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en-US" noProof="0" dirty="0"/>
              <a:t>Click to edit Master title style</a:t>
            </a:r>
          </a:p>
        </p:txBody>
      </p:sp>
    </p:spTree>
    <p:extLst>
      <p:ext uri="{BB962C8B-B14F-4D97-AF65-F5344CB8AC3E}">
        <p14:creationId xmlns:p14="http://schemas.microsoft.com/office/powerpoint/2010/main" val="197993143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object (large)" preserve="1" userDrawn="1">
  <p:cSld name="One object (large)">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308"/>
            <a:ext cx="8208962" cy="4752000"/>
          </a:xfrm>
        </p:spPr>
        <p:txBody>
          <a:bodyPr/>
          <a:lstStyle>
            <a:lvl1pPr>
              <a:buFont typeface="Arial" pitchFamily="34" charset="0"/>
              <a:buNone/>
              <a:defRPr/>
            </a:lvl1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93FD06AF-0A98-4329-818A-0C3E591DF5E1}"/>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object (small)" preserve="1" userDrawn="1">
  <p:cSld name="One object (small)">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308"/>
            <a:ext cx="6768000"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ABC2DBA-41B9-4B32-AF5A-1E62A34F1249}"/>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2"/>
            </p:custDataLst>
          </p:nvPr>
        </p:nvSpPr>
        <p:spPr>
          <a:xfrm>
            <a:off x="627063" y="1449308"/>
            <a:ext cx="5472112" cy="4752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half" idx="2" hasCustomPrompt="1"/>
            <p:custDataLst>
              <p:tags r:id="rId3"/>
            </p:custDataLst>
          </p:nvPr>
        </p:nvSpPr>
        <p:spPr>
          <a:xfrm>
            <a:off x="6243638" y="1449308"/>
            <a:ext cx="5472112" cy="4752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itel 4"/>
          <p:cNvSpPr>
            <a:spLocks noGrp="1"/>
          </p:cNvSpPr>
          <p:nvPr>
            <p:ph type="title" hasCustomPrompt="1"/>
          </p:nvPr>
        </p:nvSpPr>
        <p:spPr/>
        <p:txBody>
          <a:bodyPr/>
          <a:lstStyle/>
          <a:p>
            <a:r>
              <a:rPr lang="en-US" dirty="0"/>
              <a:t>Click to edit Master title style</a:t>
            </a:r>
            <a:endParaRPr lang="de-DE" dirty="0"/>
          </a:p>
        </p:txBody>
      </p:sp>
    </p:spTree>
    <p:custDataLst>
      <p:custData r:id="rId1"/>
    </p:custDataLst>
    <p:extLst>
      <p:ext uri="{BB962C8B-B14F-4D97-AF65-F5344CB8AC3E}">
        <p14:creationId xmlns:p14="http://schemas.microsoft.com/office/powerpoint/2010/main" val="1607085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noProof="0" dirty="0"/>
              <a:t>Click to edit Master title style</a:t>
            </a:r>
          </a:p>
        </p:txBody>
      </p:sp>
      <p:sp>
        <p:nvSpPr>
          <p:cNvPr id="3" name="cdtContent Placeholder 2 Id3"/>
          <p:cNvSpPr>
            <a:spLocks noGrp="1"/>
          </p:cNvSpPr>
          <p:nvPr>
            <p:ph sz="half" idx="1" hasCustomPrompt="1"/>
            <p:custDataLst>
              <p:tags r:id="rId1"/>
            </p:custDataLst>
          </p:nvPr>
        </p:nvSpPr>
        <p:spPr>
          <a:xfrm>
            <a:off x="627063" y="1449308"/>
            <a:ext cx="5472112" cy="4752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6243637" y="1449036"/>
            <a:ext cx="5472000" cy="2304000"/>
          </a:xfrm>
        </p:spPr>
        <p:txBody>
          <a:bodyPr tIns="648000"/>
          <a:lstStyle>
            <a:lvl1pPr algn="ctr">
              <a:defRPr/>
            </a:lvl1pPr>
          </a:lstStyle>
          <a:p>
            <a:r>
              <a:rPr lang="en-US" noProof="0"/>
              <a:t>Click icon to add picture</a:t>
            </a:r>
            <a:endParaRPr lang="en-US" noProof="0" dirty="0"/>
          </a:p>
        </p:txBody>
      </p:sp>
      <p:sp>
        <p:nvSpPr>
          <p:cNvPr id="6" name="Bildplatzhalter 4"/>
          <p:cNvSpPr>
            <a:spLocks noGrp="1"/>
          </p:cNvSpPr>
          <p:nvPr>
            <p:ph type="pic" sz="quarter" idx="11"/>
          </p:nvPr>
        </p:nvSpPr>
        <p:spPr>
          <a:xfrm>
            <a:off x="6243637" y="3897308"/>
            <a:ext cx="5472000" cy="2304000"/>
          </a:xfrm>
        </p:spPr>
        <p:txBody>
          <a:bodyPr tIns="648000"/>
          <a:lstStyle>
            <a:lvl1pPr algn="ctr">
              <a:defRPr/>
            </a:lvl1pPr>
          </a:lstStyle>
          <a:p>
            <a:r>
              <a:rPr lang="en-US" noProof="0"/>
              <a:t>Click icon to add picture</a:t>
            </a:r>
            <a:endParaRPr lang="en-US" noProof="0" dirty="0"/>
          </a:p>
        </p:txBody>
      </p:sp>
    </p:spTree>
    <p:extLst>
      <p:ext uri="{BB962C8B-B14F-4D97-AF65-F5344CB8AC3E}">
        <p14:creationId xmlns:p14="http://schemas.microsoft.com/office/powerpoint/2010/main" val="173476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pictur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34F07CE-6AEE-4D27-B4BC-9EF7E217171A}"/>
              </a:ext>
            </a:extLst>
          </p:cNvPr>
          <p:cNvPicPr>
            <a:picLocks noChangeAspect="1"/>
          </p:cNvPicPr>
          <p:nvPr userDrawn="1"/>
        </p:nvPicPr>
        <p:blipFill rotWithShape="1">
          <a:blip r:embed="rId4"/>
          <a:srcRect l="160" t="17413" r="-160" b="18366"/>
          <a:stretch/>
        </p:blipFill>
        <p:spPr>
          <a:xfrm>
            <a:off x="-30788" y="-36000"/>
            <a:ext cx="12263588" cy="6893996"/>
          </a:xfrm>
          <a:prstGeom prst="rect">
            <a:avLst/>
          </a:prstGeom>
        </p:spPr>
      </p:pic>
      <p:sp>
        <p:nvSpPr>
          <p:cNvPr id="4" name="cdtRectangle 115 Id57350"/>
          <p:cNvSpPr>
            <a:spLocks noGrp="1" noChangeArrowheads="1"/>
          </p:cNvSpPr>
          <p:nvPr>
            <p:ph type="ctrTitle"/>
            <p:custDataLst>
              <p:tags r:id="rId1"/>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noProof="0"/>
              <a:t>Click to edit Master title style</a:t>
            </a:r>
            <a:endParaRPr lang="en-US" noProof="0" dirty="0"/>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9"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en-US" noProof="0" dirty="0"/>
              <a:t>Please insert URL</a:t>
            </a:r>
          </a:p>
        </p:txBody>
      </p:sp>
      <p:sp>
        <p:nvSpPr>
          <p:cNvPr id="10"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en-US" noProof="0"/>
              <a:t>Please insert Restrictedity note</a:t>
            </a:r>
            <a:endParaRPr lang="en-US" noProof="0" dirty="0"/>
          </a:p>
        </p:txBody>
      </p:sp>
      <p:grpSp>
        <p:nvGrpSpPr>
          <p:cNvPr id="30" name="Group 33"/>
          <p:cNvGrpSpPr>
            <a:grpSpLocks noChangeAspect="1"/>
          </p:cNvGrpSpPr>
          <p:nvPr userDrawn="1"/>
        </p:nvGrpSpPr>
        <p:grpSpPr bwMode="gray">
          <a:xfrm>
            <a:off x="9555163" y="323850"/>
            <a:ext cx="2159000" cy="9144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9" name="Gruppieren 58">
            <a:extLst>
              <a:ext uri="{FF2B5EF4-FFF2-40B4-BE49-F238E27FC236}">
                <a16:creationId xmlns:a16="http://schemas.microsoft.com/office/drawing/2014/main" id="{DFEF171F-8927-4AFE-B6D0-B6A774CFA96E}"/>
              </a:ext>
            </a:extLst>
          </p:cNvPr>
          <p:cNvGrpSpPr/>
          <p:nvPr userDrawn="1"/>
        </p:nvGrpSpPr>
        <p:grpSpPr>
          <a:xfrm>
            <a:off x="-216000" y="-216000"/>
            <a:ext cx="12628800" cy="7290000"/>
            <a:chOff x="-216000" y="-216000"/>
            <a:chExt cx="12628800" cy="7290000"/>
          </a:xfrm>
        </p:grpSpPr>
        <p:cxnSp>
          <p:nvCxnSpPr>
            <p:cNvPr id="61" name="Gerade Verbindung 2">
              <a:extLst>
                <a:ext uri="{FF2B5EF4-FFF2-40B4-BE49-F238E27FC236}">
                  <a16:creationId xmlns:a16="http://schemas.microsoft.com/office/drawing/2014/main" id="{E2D80481-0374-4C9A-9414-C678161EDD24}"/>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5">
              <a:extLst>
                <a:ext uri="{FF2B5EF4-FFF2-40B4-BE49-F238E27FC236}">
                  <a16:creationId xmlns:a16="http://schemas.microsoft.com/office/drawing/2014/main" id="{3D607B8D-E933-44E7-950A-8BD81961E84C}"/>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36">
              <a:extLst>
                <a:ext uri="{FF2B5EF4-FFF2-40B4-BE49-F238E27FC236}">
                  <a16:creationId xmlns:a16="http://schemas.microsoft.com/office/drawing/2014/main" id="{228F5428-A6A8-4DE7-9553-B6A3CBBCF122}"/>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37">
              <a:extLst>
                <a:ext uri="{FF2B5EF4-FFF2-40B4-BE49-F238E27FC236}">
                  <a16:creationId xmlns:a16="http://schemas.microsoft.com/office/drawing/2014/main" id="{A5886B38-CDBC-4DC9-97CF-97DC0C3F04E0}"/>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38">
              <a:extLst>
                <a:ext uri="{FF2B5EF4-FFF2-40B4-BE49-F238E27FC236}">
                  <a16:creationId xmlns:a16="http://schemas.microsoft.com/office/drawing/2014/main" id="{324F0EEB-774D-410D-8DE4-AE993DABBC44}"/>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39">
              <a:extLst>
                <a:ext uri="{FF2B5EF4-FFF2-40B4-BE49-F238E27FC236}">
                  <a16:creationId xmlns:a16="http://schemas.microsoft.com/office/drawing/2014/main" id="{CDCBA73B-F787-4A6D-94A5-0E2A22562E7F}"/>
                </a:ext>
              </a:extLst>
            </p:cNvPr>
            <p:cNvCxnSpPr/>
            <p:nvPr userDrawn="1"/>
          </p:nvCxnSpPr>
          <p:spPr bwMode="auto">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0">
              <a:extLst>
                <a:ext uri="{FF2B5EF4-FFF2-40B4-BE49-F238E27FC236}">
                  <a16:creationId xmlns:a16="http://schemas.microsoft.com/office/drawing/2014/main" id="{D1CF6782-804C-42C6-9EBC-1D569198699D}"/>
                </a:ext>
              </a:extLst>
            </p:cNvPr>
            <p:cNvCxnSpPr/>
            <p:nvPr userDrawn="1"/>
          </p:nvCxnSpPr>
          <p:spPr bwMode="auto">
            <a:xfrm rot="5400000">
              <a:off x="12322800" y="96177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41">
              <a:extLst>
                <a:ext uri="{FF2B5EF4-FFF2-40B4-BE49-F238E27FC236}">
                  <a16:creationId xmlns:a16="http://schemas.microsoft.com/office/drawing/2014/main" id="{6A09C4ED-3FB7-4F37-90F4-A299CEC77E2A}"/>
                </a:ext>
              </a:extLst>
            </p:cNvPr>
            <p:cNvCxnSpPr/>
            <p:nvPr userDrawn="1"/>
          </p:nvCxnSpPr>
          <p:spPr bwMode="auto">
            <a:xfrm rot="5400000">
              <a:off x="123228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42">
              <a:extLst>
                <a:ext uri="{FF2B5EF4-FFF2-40B4-BE49-F238E27FC236}">
                  <a16:creationId xmlns:a16="http://schemas.microsoft.com/office/drawing/2014/main" id="{A0C29BC2-5FFD-4D19-B132-FCC803612524}"/>
                </a:ext>
              </a:extLst>
            </p:cNvPr>
            <p:cNvCxnSpPr/>
            <p:nvPr userDrawn="1"/>
          </p:nvCxnSpPr>
          <p:spPr bwMode="auto">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43">
              <a:extLst>
                <a:ext uri="{FF2B5EF4-FFF2-40B4-BE49-F238E27FC236}">
                  <a16:creationId xmlns:a16="http://schemas.microsoft.com/office/drawing/2014/main" id="{1A2A62FD-EDBE-46D6-8D4C-B5A652DA002C}"/>
                </a:ext>
              </a:extLst>
            </p:cNvPr>
            <p:cNvCxnSpPr/>
            <p:nvPr userDrawn="1"/>
          </p:nvCxnSpPr>
          <p:spPr bwMode="auto">
            <a:xfrm rot="5400000">
              <a:off x="123228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44">
              <a:extLst>
                <a:ext uri="{FF2B5EF4-FFF2-40B4-BE49-F238E27FC236}">
                  <a16:creationId xmlns:a16="http://schemas.microsoft.com/office/drawing/2014/main" id="{EBC82D9B-09AE-47DF-A48A-B1B5A1AC4EEC}"/>
                </a:ext>
              </a:extLst>
            </p:cNvPr>
            <p:cNvCxnSpPr/>
            <p:nvPr userDrawn="1"/>
          </p:nvCxnSpPr>
          <p:spPr bwMode="auto">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1">
              <a:extLst>
                <a:ext uri="{FF2B5EF4-FFF2-40B4-BE49-F238E27FC236}">
                  <a16:creationId xmlns:a16="http://schemas.microsoft.com/office/drawing/2014/main" id="{280ADB35-259B-4030-8850-B6433AE27A72}"/>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2">
              <a:extLst>
                <a:ext uri="{FF2B5EF4-FFF2-40B4-BE49-F238E27FC236}">
                  <a16:creationId xmlns:a16="http://schemas.microsoft.com/office/drawing/2014/main" id="{643FC8FC-80B5-465E-851A-27F8BC51D63E}"/>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3">
              <a:extLst>
                <a:ext uri="{FF2B5EF4-FFF2-40B4-BE49-F238E27FC236}">
                  <a16:creationId xmlns:a16="http://schemas.microsoft.com/office/drawing/2014/main" id="{F31506B2-EB7B-4E27-8B28-9754FEAB5C4A}"/>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4">
              <a:extLst>
                <a:ext uri="{FF2B5EF4-FFF2-40B4-BE49-F238E27FC236}">
                  <a16:creationId xmlns:a16="http://schemas.microsoft.com/office/drawing/2014/main" id="{C8D4A99B-DD9F-458C-94C6-87D4EA90EDB2}"/>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5">
              <a:extLst>
                <a:ext uri="{FF2B5EF4-FFF2-40B4-BE49-F238E27FC236}">
                  <a16:creationId xmlns:a16="http://schemas.microsoft.com/office/drawing/2014/main" id="{039988FB-6B8E-4627-A918-651EAB9732A1}"/>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56">
              <a:extLst>
                <a:ext uri="{FF2B5EF4-FFF2-40B4-BE49-F238E27FC236}">
                  <a16:creationId xmlns:a16="http://schemas.microsoft.com/office/drawing/2014/main" id="{5F2F6830-9BD1-4D94-9EAC-BAF25CB5D7B8}"/>
                </a:ext>
              </a:extLst>
            </p:cNvPr>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57">
              <a:extLst>
                <a:ext uri="{FF2B5EF4-FFF2-40B4-BE49-F238E27FC236}">
                  <a16:creationId xmlns:a16="http://schemas.microsoft.com/office/drawing/2014/main" id="{234A8776-32CB-4D6E-8067-607B590D4446}"/>
                </a:ext>
              </a:extLst>
            </p:cNvPr>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58">
              <a:extLst>
                <a:ext uri="{FF2B5EF4-FFF2-40B4-BE49-F238E27FC236}">
                  <a16:creationId xmlns:a16="http://schemas.microsoft.com/office/drawing/2014/main" id="{56082807-F49A-4A6C-B5C3-386CFC0C0625}"/>
                </a:ext>
              </a:extLst>
            </p:cNvPr>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59">
              <a:extLst>
                <a:ext uri="{FF2B5EF4-FFF2-40B4-BE49-F238E27FC236}">
                  <a16:creationId xmlns:a16="http://schemas.microsoft.com/office/drawing/2014/main" id="{BAD68D38-823C-4716-9B78-900CCEBF9B35}"/>
                </a:ext>
              </a:extLst>
            </p:cNvPr>
            <p:cNvCxnSpPr/>
            <p:nvPr userDrawn="1"/>
          </p:nvCxnSpPr>
          <p:spPr bwMode="auto">
            <a:xfrm rot="5400000">
              <a:off x="-1260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60">
              <a:extLst>
                <a:ext uri="{FF2B5EF4-FFF2-40B4-BE49-F238E27FC236}">
                  <a16:creationId xmlns:a16="http://schemas.microsoft.com/office/drawing/2014/main" id="{65294554-6544-43F8-99CE-887484301134}"/>
                </a:ext>
              </a:extLst>
            </p:cNvPr>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61">
              <a:extLst>
                <a:ext uri="{FF2B5EF4-FFF2-40B4-BE49-F238E27FC236}">
                  <a16:creationId xmlns:a16="http://schemas.microsoft.com/office/drawing/2014/main" id="{4BD5F0B3-E8DD-43B1-861F-2CBD5191EECD}"/>
                </a:ext>
              </a:extLst>
            </p:cNvPr>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11809263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Click to edit Master title style</a:t>
            </a:r>
          </a:p>
        </p:txBody>
      </p:sp>
      <p:sp>
        <p:nvSpPr>
          <p:cNvPr id="3" name="cdtContent Placeholder 2 Id3"/>
          <p:cNvSpPr>
            <a:spLocks noGrp="1"/>
          </p:cNvSpPr>
          <p:nvPr>
            <p:ph sz="half" idx="1" hasCustomPrompt="1"/>
            <p:custDataLst>
              <p:tags r:id="rId1"/>
            </p:custDataLst>
          </p:nvPr>
        </p:nvSpPr>
        <p:spPr>
          <a:xfrm>
            <a:off x="627063" y="1449308"/>
            <a:ext cx="5904000" cy="4752000"/>
          </a:xfrm>
          <a:solidFill>
            <a:schemeClr val="accent2"/>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6243637" y="1736812"/>
            <a:ext cx="5472000" cy="2016000"/>
          </a:xfrm>
        </p:spPr>
        <p:txBody>
          <a:bodyPr tIns="648000"/>
          <a:lstStyle>
            <a:lvl1pPr algn="ctr">
              <a:defRPr/>
            </a:lvl1pPr>
          </a:lstStyle>
          <a:p>
            <a:r>
              <a:rPr lang="en-US" noProof="0"/>
              <a:t>Click icon to add picture</a:t>
            </a:r>
            <a:endParaRPr lang="en-US" noProof="0" dirty="0"/>
          </a:p>
        </p:txBody>
      </p:sp>
      <p:sp>
        <p:nvSpPr>
          <p:cNvPr id="6" name="Bildplatzhalter 4"/>
          <p:cNvSpPr>
            <a:spLocks noGrp="1"/>
          </p:cNvSpPr>
          <p:nvPr>
            <p:ph type="pic" sz="quarter" idx="11"/>
          </p:nvPr>
        </p:nvSpPr>
        <p:spPr>
          <a:xfrm>
            <a:off x="6243637" y="3897276"/>
            <a:ext cx="5472000" cy="2016000"/>
          </a:xfrm>
        </p:spPr>
        <p:txBody>
          <a:bodyPr tIns="648000"/>
          <a:lstStyle>
            <a:lvl1pPr algn="ctr">
              <a:defRPr/>
            </a:lvl1pPr>
          </a:lstStyle>
          <a:p>
            <a:r>
              <a:rPr lang="en-US" noProof="0"/>
              <a:t>Click icon to add picture</a:t>
            </a:r>
            <a:endParaRPr lang="en-US" noProof="0" dirty="0"/>
          </a:p>
        </p:txBody>
      </p:sp>
    </p:spTree>
    <p:extLst>
      <p:ext uri="{BB962C8B-B14F-4D97-AF65-F5344CB8AC3E}">
        <p14:creationId xmlns:p14="http://schemas.microsoft.com/office/powerpoint/2010/main" val="1883715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036"/>
            <a:ext cx="8208962" cy="23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dtContent Placeholder 12 Id13"/>
          <p:cNvSpPr>
            <a:spLocks noGrp="1"/>
          </p:cNvSpPr>
          <p:nvPr>
            <p:ph sz="quarter" idx="13"/>
            <p:custDataLst>
              <p:tags r:id="rId3"/>
            </p:custDataLst>
          </p:nvPr>
        </p:nvSpPr>
        <p:spPr>
          <a:xfrm>
            <a:off x="627063" y="3897308"/>
            <a:ext cx="8208962" cy="23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itel 3">
            <a:extLst>
              <a:ext uri="{FF2B5EF4-FFF2-40B4-BE49-F238E27FC236}">
                <a16:creationId xmlns:a16="http://schemas.microsoft.com/office/drawing/2014/main" id="{F9206376-CC20-49D3-BE4E-3EE8E4ED6685}"/>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308"/>
            <a:ext cx="3600450"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dtContent Placeholder 12 Id13"/>
          <p:cNvSpPr>
            <a:spLocks noGrp="1"/>
          </p:cNvSpPr>
          <p:nvPr>
            <p:ph sz="quarter" idx="13"/>
            <p:custDataLst>
              <p:tags r:id="rId3"/>
            </p:custDataLst>
          </p:nvPr>
        </p:nvSpPr>
        <p:spPr>
          <a:xfrm>
            <a:off x="4370388" y="1449308"/>
            <a:ext cx="3600000"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dtContent Placeholder 11 Id12"/>
          <p:cNvSpPr>
            <a:spLocks noGrp="1"/>
          </p:cNvSpPr>
          <p:nvPr>
            <p:ph sz="quarter" idx="14"/>
            <p:custDataLst>
              <p:tags r:id="rId4"/>
            </p:custDataLst>
          </p:nvPr>
        </p:nvSpPr>
        <p:spPr>
          <a:xfrm>
            <a:off x="8115750" y="1449308"/>
            <a:ext cx="3600000"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D366CFF2-9185-401E-BD4B-1FD7C5A7C007}"/>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2"/>
            </p:custDataLst>
          </p:nvPr>
        </p:nvSpPr>
        <p:spPr>
          <a:xfrm>
            <a:off x="627063" y="1449036"/>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quarter" idx="2" hasCustomPrompt="1"/>
            <p:custDataLst>
              <p:tags r:id="rId3"/>
            </p:custDataLst>
          </p:nvPr>
        </p:nvSpPr>
        <p:spPr>
          <a:xfrm>
            <a:off x="6243638" y="1449036"/>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cdtContent Placeholder 4 Id5"/>
          <p:cNvSpPr>
            <a:spLocks noGrp="1"/>
          </p:cNvSpPr>
          <p:nvPr>
            <p:ph sz="quarter" idx="3" hasCustomPrompt="1"/>
            <p:custDataLst>
              <p:tags r:id="rId4"/>
            </p:custDataLst>
          </p:nvPr>
        </p:nvSpPr>
        <p:spPr>
          <a:xfrm>
            <a:off x="627063" y="3897308"/>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dtContent Placeholder 5 Id6"/>
          <p:cNvSpPr>
            <a:spLocks noGrp="1"/>
          </p:cNvSpPr>
          <p:nvPr>
            <p:ph sz="quarter" idx="4" hasCustomPrompt="1"/>
            <p:custDataLst>
              <p:tags r:id="rId5"/>
            </p:custDataLst>
          </p:nvPr>
        </p:nvSpPr>
        <p:spPr>
          <a:xfrm>
            <a:off x="6243638" y="3897308"/>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800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20000" marR="0" indent="-1800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el 6"/>
          <p:cNvSpPr>
            <a:spLocks noGrp="1"/>
          </p:cNvSpPr>
          <p:nvPr>
            <p:ph type="title" hasCustomPrompt="1"/>
          </p:nvPr>
        </p:nvSpPr>
        <p:spPr/>
        <p:txBody>
          <a:bodyPr/>
          <a:lstStyle/>
          <a:p>
            <a:r>
              <a:rPr lang="en-US" dirty="0"/>
              <a:t>Click to edit Master title style</a:t>
            </a:r>
            <a:endParaRPr lang="de-DE" dirty="0"/>
          </a:p>
        </p:txBody>
      </p:sp>
    </p:spTree>
    <p:custDataLst>
      <p:custData r:id="rId1"/>
    </p:custDataLst>
    <p:extLst>
      <p:ext uri="{BB962C8B-B14F-4D97-AF65-F5344CB8AC3E}">
        <p14:creationId xmlns:p14="http://schemas.microsoft.com/office/powerpoint/2010/main" val="2557672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5" name="cdtTextplatzhalter 13 Id5"/>
          <p:cNvSpPr>
            <a:spLocks noGrp="1"/>
          </p:cNvSpPr>
          <p:nvPr>
            <p:ph type="body" sz="quarter" idx="13" hasCustomPrompt="1"/>
            <p:custDataLst>
              <p:tags r:id="rId2"/>
            </p:custDataLst>
          </p:nvPr>
        </p:nvSpPr>
        <p:spPr>
          <a:xfrm>
            <a:off x="10419751" y="1449308"/>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3" name="Titel 2">
            <a:extLst>
              <a:ext uri="{FF2B5EF4-FFF2-40B4-BE49-F238E27FC236}">
                <a16:creationId xmlns:a16="http://schemas.microsoft.com/office/drawing/2014/main" id="{CE2D4D02-2592-4BFB-B4FD-43A067B2CD7F}"/>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308"/>
            <a:ext cx="8208962"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cdtTextplatzhalter 13 Id5"/>
          <p:cNvSpPr>
            <a:spLocks noGrp="1"/>
          </p:cNvSpPr>
          <p:nvPr>
            <p:ph type="body" sz="quarter" idx="13" hasCustomPrompt="1"/>
            <p:custDataLst>
              <p:tags r:id="rId3"/>
            </p:custDataLst>
          </p:nvPr>
        </p:nvSpPr>
        <p:spPr>
          <a:xfrm>
            <a:off x="10419751" y="1449308"/>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el 3">
            <a:extLst>
              <a:ext uri="{FF2B5EF4-FFF2-40B4-BE49-F238E27FC236}">
                <a16:creationId xmlns:a16="http://schemas.microsoft.com/office/drawing/2014/main" id="{8797154E-AEED-42BD-BFDE-2753DC4F61FC}"/>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308"/>
            <a:ext cx="6768000"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dtTextplatzhalter 13 Id6"/>
          <p:cNvSpPr>
            <a:spLocks noGrp="1"/>
          </p:cNvSpPr>
          <p:nvPr>
            <p:ph type="body" sz="quarter" idx="13" hasCustomPrompt="1"/>
            <p:custDataLst>
              <p:tags r:id="rId3"/>
            </p:custDataLst>
          </p:nvPr>
        </p:nvSpPr>
        <p:spPr>
          <a:xfrm>
            <a:off x="10419751" y="1449308"/>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el 3">
            <a:extLst>
              <a:ext uri="{FF2B5EF4-FFF2-40B4-BE49-F238E27FC236}">
                <a16:creationId xmlns:a16="http://schemas.microsoft.com/office/drawing/2014/main" id="{F48C7BB1-128F-46F0-A44F-E1141001041D}"/>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308"/>
            <a:ext cx="4032000"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dtContent Placeholder 12 Id13"/>
          <p:cNvSpPr>
            <a:spLocks noGrp="1"/>
          </p:cNvSpPr>
          <p:nvPr>
            <p:ph sz="quarter" idx="13"/>
            <p:custDataLst>
              <p:tags r:id="rId3"/>
            </p:custDataLst>
          </p:nvPr>
        </p:nvSpPr>
        <p:spPr>
          <a:xfrm>
            <a:off x="4804025" y="1449308"/>
            <a:ext cx="4032000"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dtTextplatzhalter 13 Id6"/>
          <p:cNvSpPr>
            <a:spLocks noGrp="1"/>
          </p:cNvSpPr>
          <p:nvPr>
            <p:ph type="body" sz="quarter" idx="14" hasCustomPrompt="1"/>
            <p:custDataLst>
              <p:tags r:id="rId4"/>
            </p:custDataLst>
          </p:nvPr>
        </p:nvSpPr>
        <p:spPr>
          <a:xfrm>
            <a:off x="10419751" y="1449308"/>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el 3">
            <a:extLst>
              <a:ext uri="{FF2B5EF4-FFF2-40B4-BE49-F238E27FC236}">
                <a16:creationId xmlns:a16="http://schemas.microsoft.com/office/drawing/2014/main" id="{DB6AEE6E-EC69-4FCE-9E30-F589BDDC1AE9}"/>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308"/>
            <a:ext cx="2592000"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dtContent Placeholder 12 Id13"/>
          <p:cNvSpPr>
            <a:spLocks noGrp="1"/>
          </p:cNvSpPr>
          <p:nvPr>
            <p:ph sz="quarter" idx="13"/>
            <p:custDataLst>
              <p:tags r:id="rId3"/>
            </p:custDataLst>
          </p:nvPr>
        </p:nvSpPr>
        <p:spPr>
          <a:xfrm>
            <a:off x="3362400" y="1449308"/>
            <a:ext cx="2736775"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dtContent Placeholder 11 Id12"/>
          <p:cNvSpPr>
            <a:spLocks noGrp="1"/>
          </p:cNvSpPr>
          <p:nvPr>
            <p:ph sz="quarter" idx="14"/>
            <p:custDataLst>
              <p:tags r:id="rId4"/>
            </p:custDataLst>
          </p:nvPr>
        </p:nvSpPr>
        <p:spPr>
          <a:xfrm>
            <a:off x="6243638" y="1449308"/>
            <a:ext cx="2592387" cy="4752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cdtTextplatzhalter 13 Id7"/>
          <p:cNvSpPr>
            <a:spLocks noGrp="1"/>
          </p:cNvSpPr>
          <p:nvPr>
            <p:ph type="body" sz="quarter" idx="15" hasCustomPrompt="1"/>
            <p:custDataLst>
              <p:tags r:id="rId5"/>
            </p:custDataLst>
          </p:nvPr>
        </p:nvSpPr>
        <p:spPr>
          <a:xfrm>
            <a:off x="10419751" y="1449308"/>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el 3">
            <a:extLst>
              <a:ext uri="{FF2B5EF4-FFF2-40B4-BE49-F238E27FC236}">
                <a16:creationId xmlns:a16="http://schemas.microsoft.com/office/drawing/2014/main" id="{DFE6EBFC-9B1A-4A15-B2F6-271FBCF429AD}"/>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036"/>
            <a:ext cx="8208962" cy="2304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dtContent Placeholder 12 Id13"/>
          <p:cNvSpPr>
            <a:spLocks noGrp="1"/>
          </p:cNvSpPr>
          <p:nvPr>
            <p:ph sz="quarter" idx="13"/>
            <p:custDataLst>
              <p:tags r:id="rId3"/>
            </p:custDataLst>
          </p:nvPr>
        </p:nvSpPr>
        <p:spPr>
          <a:xfrm>
            <a:off x="627063" y="3897308"/>
            <a:ext cx="8208962" cy="2304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dtTextplatzhalter 13 Id6"/>
          <p:cNvSpPr>
            <a:spLocks noGrp="1"/>
          </p:cNvSpPr>
          <p:nvPr>
            <p:ph type="body" sz="quarter" idx="14" hasCustomPrompt="1"/>
            <p:custDataLst>
              <p:tags r:id="rId4"/>
            </p:custDataLst>
          </p:nvPr>
        </p:nvSpPr>
        <p:spPr>
          <a:xfrm>
            <a:off x="10419751" y="1449308"/>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el 3">
            <a:extLst>
              <a:ext uri="{FF2B5EF4-FFF2-40B4-BE49-F238E27FC236}">
                <a16:creationId xmlns:a16="http://schemas.microsoft.com/office/drawing/2014/main" id="{EA3171B6-CAD4-4940-95AD-91FA86CCD50D}"/>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462181"/>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noProof="0"/>
              <a:t>Click to edit Master title style</a:t>
            </a:r>
            <a:endParaRPr lang="en-US" noProof="0" dirty="0"/>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8"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en-US" noProof="0" dirty="0"/>
              <a:t>Please insert URL</a:t>
            </a:r>
          </a:p>
        </p:txBody>
      </p:sp>
      <p:sp>
        <p:nvSpPr>
          <p:cNvPr id="11"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en-US" noProof="0"/>
              <a:t>Please insert Restrictedity note</a:t>
            </a:r>
            <a:endParaRPr lang="en-US" noProof="0" dirty="0"/>
          </a:p>
        </p:txBody>
      </p:sp>
      <p:grpSp>
        <p:nvGrpSpPr>
          <p:cNvPr id="29" name="Group 33"/>
          <p:cNvGrpSpPr>
            <a:grpSpLocks noChangeAspect="1"/>
          </p:cNvGrpSpPr>
          <p:nvPr userDrawn="1"/>
        </p:nvGrpSpPr>
        <p:grpSpPr bwMode="gray">
          <a:xfrm>
            <a:off x="9555163" y="323850"/>
            <a:ext cx="2159000" cy="914400"/>
            <a:chOff x="6019" y="204"/>
            <a:chExt cx="1360" cy="576"/>
          </a:xfrm>
        </p:grpSpPr>
        <p:sp>
          <p:nvSpPr>
            <p:cNvPr id="30"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7" name="Gruppieren 56">
            <a:extLst>
              <a:ext uri="{FF2B5EF4-FFF2-40B4-BE49-F238E27FC236}">
                <a16:creationId xmlns:a16="http://schemas.microsoft.com/office/drawing/2014/main" id="{618C7433-0F54-474B-8448-4C60988ABB26}"/>
              </a:ext>
            </a:extLst>
          </p:cNvPr>
          <p:cNvGrpSpPr/>
          <p:nvPr userDrawn="1"/>
        </p:nvGrpSpPr>
        <p:grpSpPr>
          <a:xfrm>
            <a:off x="-216000" y="-216000"/>
            <a:ext cx="12628800" cy="7290000"/>
            <a:chOff x="-216000" y="-216000"/>
            <a:chExt cx="12628800" cy="7290000"/>
          </a:xfrm>
        </p:grpSpPr>
        <p:cxnSp>
          <p:nvCxnSpPr>
            <p:cNvPr id="58" name="Gerade Verbindung 2">
              <a:extLst>
                <a:ext uri="{FF2B5EF4-FFF2-40B4-BE49-F238E27FC236}">
                  <a16:creationId xmlns:a16="http://schemas.microsoft.com/office/drawing/2014/main" id="{4372ABAC-DC56-47FB-ACDC-C2D3D0C139BC}"/>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35">
              <a:extLst>
                <a:ext uri="{FF2B5EF4-FFF2-40B4-BE49-F238E27FC236}">
                  <a16:creationId xmlns:a16="http://schemas.microsoft.com/office/drawing/2014/main" id="{90E3DF2C-4C76-42E3-BE26-D629BF09EBAA}"/>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6">
              <a:extLst>
                <a:ext uri="{FF2B5EF4-FFF2-40B4-BE49-F238E27FC236}">
                  <a16:creationId xmlns:a16="http://schemas.microsoft.com/office/drawing/2014/main" id="{F602231C-EBEE-4208-84BB-03BC99F2178F}"/>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7">
              <a:extLst>
                <a:ext uri="{FF2B5EF4-FFF2-40B4-BE49-F238E27FC236}">
                  <a16:creationId xmlns:a16="http://schemas.microsoft.com/office/drawing/2014/main" id="{3439AF98-AB52-47A8-B8E0-6863AE9EA985}"/>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8">
              <a:extLst>
                <a:ext uri="{FF2B5EF4-FFF2-40B4-BE49-F238E27FC236}">
                  <a16:creationId xmlns:a16="http://schemas.microsoft.com/office/drawing/2014/main" id="{36DE47F4-F303-4582-B675-1157DD3CDCE8}"/>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39">
              <a:extLst>
                <a:ext uri="{FF2B5EF4-FFF2-40B4-BE49-F238E27FC236}">
                  <a16:creationId xmlns:a16="http://schemas.microsoft.com/office/drawing/2014/main" id="{4155FD4A-CE99-4BF8-892A-524535DA7D79}"/>
                </a:ext>
              </a:extLst>
            </p:cNvPr>
            <p:cNvCxnSpPr/>
            <p:nvPr userDrawn="1"/>
          </p:nvCxnSpPr>
          <p:spPr bwMode="auto">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40">
              <a:extLst>
                <a:ext uri="{FF2B5EF4-FFF2-40B4-BE49-F238E27FC236}">
                  <a16:creationId xmlns:a16="http://schemas.microsoft.com/office/drawing/2014/main" id="{CB89DA33-AEC0-45C8-AEE4-B883A68DD484}"/>
                </a:ext>
              </a:extLst>
            </p:cNvPr>
            <p:cNvCxnSpPr/>
            <p:nvPr userDrawn="1"/>
          </p:nvCxnSpPr>
          <p:spPr bwMode="auto">
            <a:xfrm rot="5400000">
              <a:off x="12322800" y="96177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1">
              <a:extLst>
                <a:ext uri="{FF2B5EF4-FFF2-40B4-BE49-F238E27FC236}">
                  <a16:creationId xmlns:a16="http://schemas.microsoft.com/office/drawing/2014/main" id="{DBC4AF37-893A-4DDA-84B0-E22A25512ED1}"/>
                </a:ext>
              </a:extLst>
            </p:cNvPr>
            <p:cNvCxnSpPr/>
            <p:nvPr userDrawn="1"/>
          </p:nvCxnSpPr>
          <p:spPr bwMode="auto">
            <a:xfrm rot="5400000">
              <a:off x="123228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2">
              <a:extLst>
                <a:ext uri="{FF2B5EF4-FFF2-40B4-BE49-F238E27FC236}">
                  <a16:creationId xmlns:a16="http://schemas.microsoft.com/office/drawing/2014/main" id="{155CA3ED-CB3D-4D50-83A6-52401359400A}"/>
                </a:ext>
              </a:extLst>
            </p:cNvPr>
            <p:cNvCxnSpPr/>
            <p:nvPr userDrawn="1"/>
          </p:nvCxnSpPr>
          <p:spPr bwMode="auto">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3">
              <a:extLst>
                <a:ext uri="{FF2B5EF4-FFF2-40B4-BE49-F238E27FC236}">
                  <a16:creationId xmlns:a16="http://schemas.microsoft.com/office/drawing/2014/main" id="{FCB992DD-09D0-4FF9-8988-60488B883EB8}"/>
                </a:ext>
              </a:extLst>
            </p:cNvPr>
            <p:cNvCxnSpPr/>
            <p:nvPr userDrawn="1"/>
          </p:nvCxnSpPr>
          <p:spPr bwMode="auto">
            <a:xfrm rot="5400000">
              <a:off x="123228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44">
              <a:extLst>
                <a:ext uri="{FF2B5EF4-FFF2-40B4-BE49-F238E27FC236}">
                  <a16:creationId xmlns:a16="http://schemas.microsoft.com/office/drawing/2014/main" id="{33BC6035-BA16-4167-8CFC-F0E7FA95DC0E}"/>
                </a:ext>
              </a:extLst>
            </p:cNvPr>
            <p:cNvCxnSpPr/>
            <p:nvPr userDrawn="1"/>
          </p:nvCxnSpPr>
          <p:spPr bwMode="auto">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1">
              <a:extLst>
                <a:ext uri="{FF2B5EF4-FFF2-40B4-BE49-F238E27FC236}">
                  <a16:creationId xmlns:a16="http://schemas.microsoft.com/office/drawing/2014/main" id="{1AEAC2DD-6ACC-40F4-9550-F58AE3FF20B7}"/>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2">
              <a:extLst>
                <a:ext uri="{FF2B5EF4-FFF2-40B4-BE49-F238E27FC236}">
                  <a16:creationId xmlns:a16="http://schemas.microsoft.com/office/drawing/2014/main" id="{48454C40-2C63-4182-8BB3-5A44B4879A56}"/>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3">
              <a:extLst>
                <a:ext uri="{FF2B5EF4-FFF2-40B4-BE49-F238E27FC236}">
                  <a16:creationId xmlns:a16="http://schemas.microsoft.com/office/drawing/2014/main" id="{4D6F0C6B-6FDA-4092-840D-647A701B5038}"/>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4">
              <a:extLst>
                <a:ext uri="{FF2B5EF4-FFF2-40B4-BE49-F238E27FC236}">
                  <a16:creationId xmlns:a16="http://schemas.microsoft.com/office/drawing/2014/main" id="{81C620D4-9FBD-4466-8CBF-C864BDC450F5}"/>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5">
              <a:extLst>
                <a:ext uri="{FF2B5EF4-FFF2-40B4-BE49-F238E27FC236}">
                  <a16:creationId xmlns:a16="http://schemas.microsoft.com/office/drawing/2014/main" id="{B0A5417C-534F-4710-B4A3-644227864D40}"/>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6">
              <a:extLst>
                <a:ext uri="{FF2B5EF4-FFF2-40B4-BE49-F238E27FC236}">
                  <a16:creationId xmlns:a16="http://schemas.microsoft.com/office/drawing/2014/main" id="{1FE635E7-B7AD-4400-96DF-41CD548C6E22}"/>
                </a:ext>
              </a:extLst>
            </p:cNvPr>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7">
              <a:extLst>
                <a:ext uri="{FF2B5EF4-FFF2-40B4-BE49-F238E27FC236}">
                  <a16:creationId xmlns:a16="http://schemas.microsoft.com/office/drawing/2014/main" id="{7978C64E-E228-4C5A-B4BB-48BFF685C332}"/>
                </a:ext>
              </a:extLst>
            </p:cNvPr>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8">
              <a:extLst>
                <a:ext uri="{FF2B5EF4-FFF2-40B4-BE49-F238E27FC236}">
                  <a16:creationId xmlns:a16="http://schemas.microsoft.com/office/drawing/2014/main" id="{2841BD21-FDFA-49CA-84E8-7D607E75B16F}"/>
                </a:ext>
              </a:extLst>
            </p:cNvPr>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59">
              <a:extLst>
                <a:ext uri="{FF2B5EF4-FFF2-40B4-BE49-F238E27FC236}">
                  <a16:creationId xmlns:a16="http://schemas.microsoft.com/office/drawing/2014/main" id="{5885AC7A-9D99-423C-A374-2C7F3AD48FA7}"/>
                </a:ext>
              </a:extLst>
            </p:cNvPr>
            <p:cNvCxnSpPr/>
            <p:nvPr userDrawn="1"/>
          </p:nvCxnSpPr>
          <p:spPr bwMode="auto">
            <a:xfrm rot="5400000">
              <a:off x="-1260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60">
              <a:extLst>
                <a:ext uri="{FF2B5EF4-FFF2-40B4-BE49-F238E27FC236}">
                  <a16:creationId xmlns:a16="http://schemas.microsoft.com/office/drawing/2014/main" id="{AECF5793-9CD5-4769-9208-B5BC2603C0C0}"/>
                </a:ext>
              </a:extLst>
            </p:cNvPr>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61">
              <a:extLst>
                <a:ext uri="{FF2B5EF4-FFF2-40B4-BE49-F238E27FC236}">
                  <a16:creationId xmlns:a16="http://schemas.microsoft.com/office/drawing/2014/main" id="{0F519DDE-2105-44CD-82EC-10FE95E1A177}"/>
                </a:ext>
              </a:extLst>
            </p:cNvPr>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106417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7063" y="1449036"/>
            <a:ext cx="4032000" cy="2304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dtContent Placeholder 12 Id13"/>
          <p:cNvSpPr>
            <a:spLocks noGrp="1"/>
          </p:cNvSpPr>
          <p:nvPr>
            <p:ph sz="quarter" idx="13"/>
            <p:custDataLst>
              <p:tags r:id="rId3"/>
            </p:custDataLst>
          </p:nvPr>
        </p:nvSpPr>
        <p:spPr>
          <a:xfrm>
            <a:off x="4804024" y="1449036"/>
            <a:ext cx="4032000" cy="2304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dtContent Placeholder 11 Id12"/>
          <p:cNvSpPr>
            <a:spLocks noGrp="1"/>
          </p:cNvSpPr>
          <p:nvPr>
            <p:ph sz="quarter" idx="14"/>
            <p:custDataLst>
              <p:tags r:id="rId4"/>
            </p:custDataLst>
          </p:nvPr>
        </p:nvSpPr>
        <p:spPr>
          <a:xfrm>
            <a:off x="627063" y="3897308"/>
            <a:ext cx="4032000" cy="2304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dtContent Placeholder 14 Id15"/>
          <p:cNvSpPr>
            <a:spLocks noGrp="1"/>
          </p:cNvSpPr>
          <p:nvPr>
            <p:ph sz="quarter" idx="15"/>
            <p:custDataLst>
              <p:tags r:id="rId5"/>
            </p:custDataLst>
          </p:nvPr>
        </p:nvSpPr>
        <p:spPr>
          <a:xfrm>
            <a:off x="4804025" y="3897308"/>
            <a:ext cx="4032000" cy="23040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cdtTextplatzhalter 13 Id10"/>
          <p:cNvSpPr>
            <a:spLocks noGrp="1"/>
          </p:cNvSpPr>
          <p:nvPr>
            <p:ph type="body" sz="quarter" idx="16" hasCustomPrompt="1"/>
            <p:custDataLst>
              <p:tags r:id="rId6"/>
            </p:custDataLst>
          </p:nvPr>
        </p:nvSpPr>
        <p:spPr>
          <a:xfrm>
            <a:off x="10419751" y="1449308"/>
            <a:ext cx="1295999" cy="4752000"/>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el 3">
            <a:extLst>
              <a:ext uri="{FF2B5EF4-FFF2-40B4-BE49-F238E27FC236}">
                <a16:creationId xmlns:a16="http://schemas.microsoft.com/office/drawing/2014/main" id="{CB2DDC0B-54EE-4B95-A758-B62B80396524}"/>
              </a:ext>
            </a:extLst>
          </p:cNvPr>
          <p:cNvSpPr>
            <a:spLocks noGrp="1"/>
          </p:cNvSpPr>
          <p:nvPr>
            <p:ph type="title" hasCustomPrompt="1"/>
          </p:nvPr>
        </p:nvSpPr>
        <p:spPr/>
        <p:txBody>
          <a:bodyPr/>
          <a:lstStyle>
            <a:lvl1pPr>
              <a:defRPr/>
            </a:lvl1pPr>
          </a:lstStyle>
          <a:p>
            <a:r>
              <a:rPr lang="en-US" noProof="0" dirty="0"/>
              <a:t>Click to edit Master title style</a:t>
            </a:r>
            <a:endParaRPr lang="de-DE" dirty="0"/>
          </a:p>
        </p:txBody>
      </p:sp>
    </p:spTree>
    <p:custDataLst>
      <p:custData r:id="rId1"/>
    </p:custData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Click to edit Master title style</a:t>
            </a:r>
          </a:p>
        </p:txBody>
      </p:sp>
      <p:sp>
        <p:nvSpPr>
          <p:cNvPr id="4" name="cdtText Placeholder 12 Id13"/>
          <p:cNvSpPr>
            <a:spLocks noGrp="1"/>
          </p:cNvSpPr>
          <p:nvPr>
            <p:ph type="body" sz="quarter" idx="14" hasCustomPrompt="1"/>
            <p:custDataLst>
              <p:tags r:id="rId1"/>
            </p:custDataLst>
          </p:nvPr>
        </p:nvSpPr>
        <p:spPr bwMode="auto">
          <a:xfrm>
            <a:off x="4658996" y="1449308"/>
            <a:ext cx="7539354" cy="4752000"/>
          </a:xfrm>
          <a:solidFill>
            <a:srgbClr val="D7D7C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449308"/>
            <a:ext cx="4514400" cy="4752000"/>
          </a:xfrm>
        </p:spPr>
        <p:txBody>
          <a:bodyPr tIns="1800000"/>
          <a:lstStyle>
            <a:lvl1pPr algn="ctr">
              <a:defRPr/>
            </a:lvl1pPr>
          </a:lstStyle>
          <a:p>
            <a:r>
              <a:rPr lang="en-US" noProof="0" dirty="0"/>
              <a:t>Click icon to add picture</a:t>
            </a:r>
          </a:p>
        </p:txBody>
      </p:sp>
    </p:spTree>
    <p:extLst>
      <p:ext uri="{BB962C8B-B14F-4D97-AF65-F5344CB8AC3E}">
        <p14:creationId xmlns:p14="http://schemas.microsoft.com/office/powerpoint/2010/main" val="790332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A98F8D57-760E-431E-88C8-8945F108D43F}"/>
              </a:ext>
            </a:extLst>
          </p:cNvPr>
          <p:cNvSpPr>
            <a:spLocks noChangeArrowheads="1"/>
          </p:cNvSpPr>
          <p:nvPr userDrawn="1"/>
        </p:nvSpPr>
        <p:spPr bwMode="auto">
          <a:xfrm>
            <a:off x="-501706" y="4668036"/>
            <a:ext cx="461584" cy="7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04704" tIns="469752" rIns="152352" bIns="0" numCol="1" anchor="ctr" anchorCtr="0" compatLnSpc="1">
            <a:prstTxWarp prst="textNoShape">
              <a:avLst/>
            </a:prstTxWarp>
            <a:spAutoFit/>
          </a:bodyPr>
          <a:lstStyle/>
          <a:p>
            <a:endParaRPr lang="en-US"/>
          </a:p>
        </p:txBody>
      </p:sp>
      <p:pic>
        <p:nvPicPr>
          <p:cNvPr id="11" name="image5.png" descr="A picture containing clock, meter  Description automatically generated">
            <a:extLst>
              <a:ext uri="{FF2B5EF4-FFF2-40B4-BE49-F238E27FC236}">
                <a16:creationId xmlns:a16="http://schemas.microsoft.com/office/drawing/2014/main" id="{8A4A623E-1B83-443E-8D23-2E53BD17D0A8}"/>
              </a:ext>
            </a:extLst>
          </p:cNvPr>
          <p:cNvPicPr/>
          <p:nvPr userDrawn="1"/>
        </p:nvPicPr>
        <p:blipFill>
          <a:blip r:embed="rId2" cstate="print"/>
          <a:stretch>
            <a:fillRect/>
          </a:stretch>
        </p:blipFill>
        <p:spPr>
          <a:xfrm>
            <a:off x="231999" y="6238717"/>
            <a:ext cx="2106838" cy="508317"/>
          </a:xfrm>
          <a:prstGeom prst="rect">
            <a:avLst/>
          </a:prstGeom>
        </p:spPr>
      </p:pic>
      <p:sp>
        <p:nvSpPr>
          <p:cNvPr id="13" name="Footer Placeholder 4">
            <a:extLst>
              <a:ext uri="{FF2B5EF4-FFF2-40B4-BE49-F238E27FC236}">
                <a16:creationId xmlns:a16="http://schemas.microsoft.com/office/drawing/2014/main" id="{313833A9-22F9-48AD-99BD-9F0398AC88E0}"/>
              </a:ext>
            </a:extLst>
          </p:cNvPr>
          <p:cNvSpPr>
            <a:spLocks noGrp="1"/>
          </p:cNvSpPr>
          <p:nvPr>
            <p:ph type="ftr" sz="quarter" idx="11"/>
          </p:nvPr>
        </p:nvSpPr>
        <p:spPr>
          <a:xfrm>
            <a:off x="4040704" y="6356351"/>
            <a:ext cx="4116943" cy="365125"/>
          </a:xfrm>
          <a:prstGeom prst="rect">
            <a:avLst/>
          </a:prstGeom>
        </p:spPr>
        <p:txBody>
          <a:bodyPr/>
          <a:lstStyle>
            <a:lvl1pPr>
              <a:defRPr>
                <a:solidFill>
                  <a:schemeClr val="tx1"/>
                </a:solidFill>
              </a:defRPr>
            </a:lvl1pPr>
          </a:lstStyle>
          <a:p>
            <a:r>
              <a:rPr lang="en-US"/>
              <a:t>Restricted:  Radio Solutions, Inc.  2020</a:t>
            </a:r>
            <a:endParaRPr lang="en-US" dirty="0"/>
          </a:p>
        </p:txBody>
      </p:sp>
    </p:spTree>
    <p:extLst>
      <p:ext uri="{BB962C8B-B14F-4D97-AF65-F5344CB8AC3E}">
        <p14:creationId xmlns:p14="http://schemas.microsoft.com/office/powerpoint/2010/main" val="2815764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38E1-6A7F-44C6-AE62-0389B9B151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0FCFC-B6E9-4D28-8A0B-E8976F82B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542ECAA-5FBB-46FC-9800-EF2A2E98735A}"/>
              </a:ext>
            </a:extLst>
          </p:cNvPr>
          <p:cNvSpPr>
            <a:spLocks noGrp="1"/>
          </p:cNvSpPr>
          <p:nvPr>
            <p:ph type="ftr" sz="quarter" idx="11"/>
          </p:nvPr>
        </p:nvSpPr>
        <p:spPr>
          <a:xfrm>
            <a:off x="4040704" y="6356351"/>
            <a:ext cx="4116943" cy="365125"/>
          </a:xfrm>
          <a:prstGeom prst="rect">
            <a:avLst/>
          </a:prstGeom>
        </p:spPr>
        <p:txBody>
          <a:bodyPr/>
          <a:lstStyle>
            <a:lvl1pPr>
              <a:defRPr>
                <a:solidFill>
                  <a:schemeClr val="tx1"/>
                </a:solidFill>
              </a:defRPr>
            </a:lvl1pPr>
          </a:lstStyle>
          <a:p>
            <a:r>
              <a:rPr lang="en-US"/>
              <a:t>Restricted:  Radio Solutions, Inc.  2020</a:t>
            </a:r>
            <a:endParaRPr lang="en-US" dirty="0"/>
          </a:p>
        </p:txBody>
      </p:sp>
      <p:sp>
        <p:nvSpPr>
          <p:cNvPr id="6" name="Slide Number Placeholder 5">
            <a:extLst>
              <a:ext uri="{FF2B5EF4-FFF2-40B4-BE49-F238E27FC236}">
                <a16:creationId xmlns:a16="http://schemas.microsoft.com/office/drawing/2014/main" id="{C53F49B6-67F9-4249-94A5-58AE60B6EA9A}"/>
              </a:ext>
            </a:extLst>
          </p:cNvPr>
          <p:cNvSpPr>
            <a:spLocks noGrp="1"/>
          </p:cNvSpPr>
          <p:nvPr>
            <p:ph type="sldNum" sz="quarter" idx="12"/>
          </p:nvPr>
        </p:nvSpPr>
        <p:spPr>
          <a:xfrm>
            <a:off x="9221722" y="6356351"/>
            <a:ext cx="2744629" cy="365125"/>
          </a:xfrm>
          <a:prstGeom prst="rect">
            <a:avLst/>
          </a:prstGeom>
        </p:spPr>
        <p:txBody>
          <a:bodyPr/>
          <a:lstStyle>
            <a:lvl1pPr>
              <a:defRPr>
                <a:solidFill>
                  <a:schemeClr val="tx1"/>
                </a:solidFill>
              </a:defRPr>
            </a:lvl1pPr>
          </a:lstStyle>
          <a:p>
            <a:fld id="{DAB8694E-91CF-4EF3-9C57-0DE290D040BE}" type="slidenum">
              <a:rPr lang="en-US" smtClean="0"/>
              <a:pPr/>
              <a:t>‹#›</a:t>
            </a:fld>
            <a:endParaRPr lang="en-US"/>
          </a:p>
        </p:txBody>
      </p:sp>
      <p:pic>
        <p:nvPicPr>
          <p:cNvPr id="7" name="image5.png" descr="A picture containing clock, meter  Description automatically generated">
            <a:extLst>
              <a:ext uri="{FF2B5EF4-FFF2-40B4-BE49-F238E27FC236}">
                <a16:creationId xmlns:a16="http://schemas.microsoft.com/office/drawing/2014/main" id="{38E39025-3992-40FE-A9CF-C3BFE44D7D90}"/>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2650217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7EF0-F98C-4715-8890-41501091B977}"/>
              </a:ext>
            </a:extLst>
          </p:cNvPr>
          <p:cNvSpPr>
            <a:spLocks noGrp="1"/>
          </p:cNvSpPr>
          <p:nvPr>
            <p:ph type="title"/>
          </p:nvPr>
        </p:nvSpPr>
        <p:spPr>
          <a:xfrm>
            <a:off x="832283" y="1709739"/>
            <a:ext cx="1052107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70DF3E-D40D-4C9B-81F5-00C39CD873F5}"/>
              </a:ext>
            </a:extLst>
          </p:cNvPr>
          <p:cNvSpPr>
            <a:spLocks noGrp="1"/>
          </p:cNvSpPr>
          <p:nvPr>
            <p:ph type="body" idx="1"/>
          </p:nvPr>
        </p:nvSpPr>
        <p:spPr>
          <a:xfrm>
            <a:off x="832283" y="4589464"/>
            <a:ext cx="105210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7C9DB5B9-907B-40D1-82B1-35B014BDC5D6}"/>
              </a:ext>
            </a:extLst>
          </p:cNvPr>
          <p:cNvSpPr>
            <a:spLocks noGrp="1"/>
          </p:cNvSpPr>
          <p:nvPr>
            <p:ph type="ftr" sz="quarter" idx="11"/>
          </p:nvPr>
        </p:nvSpPr>
        <p:spPr>
          <a:xfrm>
            <a:off x="4040704" y="6356351"/>
            <a:ext cx="4116943" cy="365125"/>
          </a:xfrm>
          <a:prstGeom prst="rect">
            <a:avLst/>
          </a:prstGeom>
        </p:spPr>
        <p:txBody>
          <a:bodyPr/>
          <a:lstStyle>
            <a:lvl1pPr>
              <a:defRPr>
                <a:solidFill>
                  <a:schemeClr val="tx1"/>
                </a:solidFill>
              </a:defRPr>
            </a:lvl1pPr>
          </a:lstStyle>
          <a:p>
            <a:r>
              <a:rPr lang="en-US"/>
              <a:t>Restricted:  Radio Solutions, Inc.  2020</a:t>
            </a:r>
            <a:endParaRPr lang="en-US" dirty="0"/>
          </a:p>
        </p:txBody>
      </p:sp>
      <p:sp>
        <p:nvSpPr>
          <p:cNvPr id="9" name="Slide Number Placeholder 5">
            <a:extLst>
              <a:ext uri="{FF2B5EF4-FFF2-40B4-BE49-F238E27FC236}">
                <a16:creationId xmlns:a16="http://schemas.microsoft.com/office/drawing/2014/main" id="{605BDB4A-7905-4F49-9EBB-D762B0610AF9}"/>
              </a:ext>
            </a:extLst>
          </p:cNvPr>
          <p:cNvSpPr>
            <a:spLocks noGrp="1"/>
          </p:cNvSpPr>
          <p:nvPr>
            <p:ph type="sldNum" sz="quarter" idx="12"/>
          </p:nvPr>
        </p:nvSpPr>
        <p:spPr>
          <a:xfrm>
            <a:off x="9221722" y="6356351"/>
            <a:ext cx="2744629" cy="365125"/>
          </a:xfrm>
          <a:prstGeom prst="rect">
            <a:avLst/>
          </a:prstGeom>
        </p:spPr>
        <p:txBody>
          <a:bodyPr/>
          <a:lstStyle>
            <a:lvl1pPr>
              <a:defRPr>
                <a:solidFill>
                  <a:schemeClr val="tx1"/>
                </a:solidFill>
              </a:defRPr>
            </a:lvl1pPr>
          </a:lstStyle>
          <a:p>
            <a:fld id="{DAB8694E-91CF-4EF3-9C57-0DE290D040BE}" type="slidenum">
              <a:rPr lang="en-US" smtClean="0"/>
              <a:pPr/>
              <a:t>‹#›</a:t>
            </a:fld>
            <a:endParaRPr lang="en-US"/>
          </a:p>
        </p:txBody>
      </p:sp>
      <p:pic>
        <p:nvPicPr>
          <p:cNvPr id="10" name="image5.png" descr="A picture containing clock, meter  Description automatically generated">
            <a:extLst>
              <a:ext uri="{FF2B5EF4-FFF2-40B4-BE49-F238E27FC236}">
                <a16:creationId xmlns:a16="http://schemas.microsoft.com/office/drawing/2014/main" id="{391BE641-924B-4038-A8A4-BFBBA30D4D82}"/>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2395500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ED68-CFF4-4B49-A353-514ED7416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D0680-AB05-457C-8311-DC0911AFDA0D}"/>
              </a:ext>
            </a:extLst>
          </p:cNvPr>
          <p:cNvSpPr>
            <a:spLocks noGrp="1"/>
          </p:cNvSpPr>
          <p:nvPr>
            <p:ph sz="half" idx="1"/>
          </p:nvPr>
        </p:nvSpPr>
        <p:spPr>
          <a:xfrm>
            <a:off x="838636" y="1825625"/>
            <a:ext cx="5184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1B24D1-2A5A-408B-892B-F9659853AA49}"/>
              </a:ext>
            </a:extLst>
          </p:cNvPr>
          <p:cNvSpPr>
            <a:spLocks noGrp="1"/>
          </p:cNvSpPr>
          <p:nvPr>
            <p:ph sz="half" idx="2"/>
          </p:nvPr>
        </p:nvSpPr>
        <p:spPr>
          <a:xfrm>
            <a:off x="6175415" y="1825625"/>
            <a:ext cx="5184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83E753-084B-4381-A7DC-3B5155F68559}"/>
              </a:ext>
            </a:extLst>
          </p:cNvPr>
          <p:cNvSpPr>
            <a:spLocks noGrp="1"/>
          </p:cNvSpPr>
          <p:nvPr>
            <p:ph type="dt" sz="half" idx="10"/>
          </p:nvPr>
        </p:nvSpPr>
        <p:spPr>
          <a:xfrm>
            <a:off x="838636" y="6356351"/>
            <a:ext cx="2744629" cy="365125"/>
          </a:xfrm>
          <a:prstGeom prst="rect">
            <a:avLst/>
          </a:prstGeom>
        </p:spPr>
        <p:txBody>
          <a:bodyPr/>
          <a:lstStyle/>
          <a:p>
            <a:fld id="{2D954BF1-106D-4806-940B-6E7710127936}" type="datetimeFigureOut">
              <a:rPr lang="en-US" smtClean="0"/>
              <a:t>3/7/2023</a:t>
            </a:fld>
            <a:endParaRPr lang="en-US"/>
          </a:p>
        </p:txBody>
      </p:sp>
      <p:sp>
        <p:nvSpPr>
          <p:cNvPr id="6" name="Footer Placeholder 5">
            <a:extLst>
              <a:ext uri="{FF2B5EF4-FFF2-40B4-BE49-F238E27FC236}">
                <a16:creationId xmlns:a16="http://schemas.microsoft.com/office/drawing/2014/main" id="{BE88B16E-ED63-4376-876C-B91150C04282}"/>
              </a:ext>
            </a:extLst>
          </p:cNvPr>
          <p:cNvSpPr>
            <a:spLocks noGrp="1"/>
          </p:cNvSpPr>
          <p:nvPr>
            <p:ph type="ftr" sz="quarter" idx="11"/>
          </p:nvPr>
        </p:nvSpPr>
        <p:spPr>
          <a:xfrm>
            <a:off x="4040704" y="6356351"/>
            <a:ext cx="4116943" cy="365125"/>
          </a:xfrm>
          <a:prstGeom prst="rect">
            <a:avLst/>
          </a:prstGeom>
        </p:spPr>
        <p:txBody>
          <a:bodyPr/>
          <a:lstStyle>
            <a:lvl1pPr>
              <a:defRPr>
                <a:solidFill>
                  <a:schemeClr val="tx1"/>
                </a:solidFill>
              </a:defRPr>
            </a:lvl1pPr>
          </a:lstStyle>
          <a:p>
            <a:endParaRPr lang="en-US"/>
          </a:p>
        </p:txBody>
      </p:sp>
      <p:sp>
        <p:nvSpPr>
          <p:cNvPr id="7" name="Slide Number Placeholder 6">
            <a:extLst>
              <a:ext uri="{FF2B5EF4-FFF2-40B4-BE49-F238E27FC236}">
                <a16:creationId xmlns:a16="http://schemas.microsoft.com/office/drawing/2014/main" id="{F3EC15B0-3C6D-41CC-9231-63779FC4E2E2}"/>
              </a:ext>
            </a:extLst>
          </p:cNvPr>
          <p:cNvSpPr>
            <a:spLocks noGrp="1"/>
          </p:cNvSpPr>
          <p:nvPr>
            <p:ph type="sldNum" sz="quarter" idx="12"/>
          </p:nvPr>
        </p:nvSpPr>
        <p:spPr>
          <a:xfrm>
            <a:off x="8615085" y="6356351"/>
            <a:ext cx="2744629" cy="365125"/>
          </a:xfrm>
          <a:prstGeom prst="rect">
            <a:avLst/>
          </a:prstGeom>
        </p:spPr>
        <p:txBody>
          <a:bodyPr/>
          <a:lstStyle>
            <a:lvl1pPr>
              <a:defRPr>
                <a:solidFill>
                  <a:schemeClr val="tx1"/>
                </a:solidFill>
              </a:defRPr>
            </a:lvl1pPr>
          </a:lstStyle>
          <a:p>
            <a:fld id="{DAB8694E-91CF-4EF3-9C57-0DE290D040BE}" type="slidenum">
              <a:rPr lang="en-US" smtClean="0"/>
              <a:pPr/>
              <a:t>‹#›</a:t>
            </a:fld>
            <a:endParaRPr lang="en-US"/>
          </a:p>
        </p:txBody>
      </p:sp>
      <p:sp>
        <p:nvSpPr>
          <p:cNvPr id="9" name="Footer Placeholder 4">
            <a:extLst>
              <a:ext uri="{FF2B5EF4-FFF2-40B4-BE49-F238E27FC236}">
                <a16:creationId xmlns:a16="http://schemas.microsoft.com/office/drawing/2014/main" id="{A80F5E6D-1F1A-4D15-921F-AF7CCA39AC65}"/>
              </a:ext>
            </a:extLst>
          </p:cNvPr>
          <p:cNvSpPr txBox="1">
            <a:spLocks/>
          </p:cNvSpPr>
          <p:nvPr userDrawn="1"/>
        </p:nvSpPr>
        <p:spPr>
          <a:xfrm>
            <a:off x="4040704" y="6356351"/>
            <a:ext cx="411694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solidFill>
              </a:rPr>
              <a:t>Restricted:  Radio Solutions, Inc.  2020</a:t>
            </a:r>
            <a:endParaRPr lang="en-US" sz="1200" dirty="0">
              <a:solidFill>
                <a:schemeClr val="tx1"/>
              </a:solidFill>
            </a:endParaRPr>
          </a:p>
        </p:txBody>
      </p:sp>
      <p:sp>
        <p:nvSpPr>
          <p:cNvPr id="10" name="Slide Number Placeholder 5">
            <a:extLst>
              <a:ext uri="{FF2B5EF4-FFF2-40B4-BE49-F238E27FC236}">
                <a16:creationId xmlns:a16="http://schemas.microsoft.com/office/drawing/2014/main" id="{60E42031-F99E-4C1A-BCC5-3D78E16928EA}"/>
              </a:ext>
            </a:extLst>
          </p:cNvPr>
          <p:cNvSpPr txBox="1">
            <a:spLocks/>
          </p:cNvSpPr>
          <p:nvPr userDrawn="1"/>
        </p:nvSpPr>
        <p:spPr>
          <a:xfrm>
            <a:off x="9221722" y="6356351"/>
            <a:ext cx="2744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694E-91CF-4EF3-9C57-0DE290D040BE}" type="slidenum">
              <a:rPr lang="en-US" sz="1200" smtClean="0">
                <a:solidFill>
                  <a:schemeClr val="tx1"/>
                </a:solidFill>
              </a:rPr>
              <a:pPr/>
              <a:t>‹#›</a:t>
            </a:fld>
            <a:endParaRPr lang="en-US" sz="1200" dirty="0">
              <a:solidFill>
                <a:schemeClr val="tx1"/>
              </a:solidFill>
            </a:endParaRPr>
          </a:p>
        </p:txBody>
      </p:sp>
      <p:pic>
        <p:nvPicPr>
          <p:cNvPr id="11" name="image5.png" descr="A picture containing clock, meter  Description automatically generated">
            <a:extLst>
              <a:ext uri="{FF2B5EF4-FFF2-40B4-BE49-F238E27FC236}">
                <a16:creationId xmlns:a16="http://schemas.microsoft.com/office/drawing/2014/main" id="{2DC84E6C-276F-47E4-AA6E-8419E11335D5}"/>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1536846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5D80-50D4-421B-B7B4-61BF3B9EE7D0}"/>
              </a:ext>
            </a:extLst>
          </p:cNvPr>
          <p:cNvSpPr>
            <a:spLocks noGrp="1"/>
          </p:cNvSpPr>
          <p:nvPr>
            <p:ph type="title"/>
          </p:nvPr>
        </p:nvSpPr>
        <p:spPr>
          <a:xfrm>
            <a:off x="840225" y="365126"/>
            <a:ext cx="1052107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CE03F5-52C7-4AC9-942F-0C4CF11C8E2B}"/>
              </a:ext>
            </a:extLst>
          </p:cNvPr>
          <p:cNvSpPr>
            <a:spLocks noGrp="1"/>
          </p:cNvSpPr>
          <p:nvPr>
            <p:ph type="body" idx="1"/>
          </p:nvPr>
        </p:nvSpPr>
        <p:spPr>
          <a:xfrm>
            <a:off x="840226" y="1681163"/>
            <a:ext cx="51604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4BDF3A-DF64-4740-AE0A-CD2B1855CCA7}"/>
              </a:ext>
            </a:extLst>
          </p:cNvPr>
          <p:cNvSpPr>
            <a:spLocks noGrp="1"/>
          </p:cNvSpPr>
          <p:nvPr>
            <p:ph sz="half" idx="2"/>
          </p:nvPr>
        </p:nvSpPr>
        <p:spPr>
          <a:xfrm>
            <a:off x="840226" y="2505075"/>
            <a:ext cx="51604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5A5C58-5021-4729-858C-BE907B35B194}"/>
              </a:ext>
            </a:extLst>
          </p:cNvPr>
          <p:cNvSpPr>
            <a:spLocks noGrp="1"/>
          </p:cNvSpPr>
          <p:nvPr>
            <p:ph type="body" sz="quarter" idx="3"/>
          </p:nvPr>
        </p:nvSpPr>
        <p:spPr>
          <a:xfrm>
            <a:off x="6175414" y="1681163"/>
            <a:ext cx="51858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8894D-1748-4E35-8C70-A0A32F86394B}"/>
              </a:ext>
            </a:extLst>
          </p:cNvPr>
          <p:cNvSpPr>
            <a:spLocks noGrp="1"/>
          </p:cNvSpPr>
          <p:nvPr>
            <p:ph sz="quarter" idx="4"/>
          </p:nvPr>
        </p:nvSpPr>
        <p:spPr>
          <a:xfrm>
            <a:off x="6175414" y="2505075"/>
            <a:ext cx="51858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26A44-235D-43B4-9DD7-B9CF4D4A6220}"/>
              </a:ext>
            </a:extLst>
          </p:cNvPr>
          <p:cNvSpPr>
            <a:spLocks noGrp="1"/>
          </p:cNvSpPr>
          <p:nvPr>
            <p:ph type="dt" sz="half" idx="10"/>
          </p:nvPr>
        </p:nvSpPr>
        <p:spPr>
          <a:xfrm>
            <a:off x="838636" y="6356351"/>
            <a:ext cx="2744629" cy="365125"/>
          </a:xfrm>
          <a:prstGeom prst="rect">
            <a:avLst/>
          </a:prstGeom>
        </p:spPr>
        <p:txBody>
          <a:bodyPr/>
          <a:lstStyle/>
          <a:p>
            <a:fld id="{2D954BF1-106D-4806-940B-6E7710127936}" type="datetimeFigureOut">
              <a:rPr lang="en-US" smtClean="0"/>
              <a:t>3/7/2023</a:t>
            </a:fld>
            <a:endParaRPr lang="en-US"/>
          </a:p>
        </p:txBody>
      </p:sp>
      <p:sp>
        <p:nvSpPr>
          <p:cNvPr id="9" name="Slide Number Placeholder 8">
            <a:extLst>
              <a:ext uri="{FF2B5EF4-FFF2-40B4-BE49-F238E27FC236}">
                <a16:creationId xmlns:a16="http://schemas.microsoft.com/office/drawing/2014/main" id="{DD9B7D96-D88B-4D4F-9BA8-9E345269B2DB}"/>
              </a:ext>
            </a:extLst>
          </p:cNvPr>
          <p:cNvSpPr>
            <a:spLocks noGrp="1"/>
          </p:cNvSpPr>
          <p:nvPr>
            <p:ph type="sldNum" sz="quarter" idx="12"/>
          </p:nvPr>
        </p:nvSpPr>
        <p:spPr>
          <a:xfrm>
            <a:off x="8615085" y="6356351"/>
            <a:ext cx="2744629" cy="365125"/>
          </a:xfrm>
          <a:prstGeom prst="rect">
            <a:avLst/>
          </a:prstGeom>
        </p:spPr>
        <p:txBody>
          <a:bodyPr/>
          <a:lstStyle>
            <a:lvl1pPr>
              <a:defRPr>
                <a:solidFill>
                  <a:schemeClr val="tx1"/>
                </a:solidFill>
              </a:defRPr>
            </a:lvl1pPr>
          </a:lstStyle>
          <a:p>
            <a:fld id="{DAB8694E-91CF-4EF3-9C57-0DE290D040BE}" type="slidenum">
              <a:rPr lang="en-US" smtClean="0"/>
              <a:pPr/>
              <a:t>‹#›</a:t>
            </a:fld>
            <a:endParaRPr lang="en-US"/>
          </a:p>
        </p:txBody>
      </p:sp>
      <p:sp>
        <p:nvSpPr>
          <p:cNvPr id="12" name="Slide Number Placeholder 5">
            <a:extLst>
              <a:ext uri="{FF2B5EF4-FFF2-40B4-BE49-F238E27FC236}">
                <a16:creationId xmlns:a16="http://schemas.microsoft.com/office/drawing/2014/main" id="{B8FD192D-AA86-43AB-8691-FC9048151042}"/>
              </a:ext>
            </a:extLst>
          </p:cNvPr>
          <p:cNvSpPr txBox="1">
            <a:spLocks/>
          </p:cNvSpPr>
          <p:nvPr userDrawn="1"/>
        </p:nvSpPr>
        <p:spPr>
          <a:xfrm>
            <a:off x="9221722" y="6356351"/>
            <a:ext cx="2744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694E-91CF-4EF3-9C57-0DE290D040BE}" type="slidenum">
              <a:rPr lang="en-US" sz="1200" smtClean="0">
                <a:solidFill>
                  <a:schemeClr val="tx1"/>
                </a:solidFill>
              </a:rPr>
              <a:pPr/>
              <a:t>‹#›</a:t>
            </a:fld>
            <a:endParaRPr lang="en-US" sz="1200">
              <a:solidFill>
                <a:schemeClr val="tx1"/>
              </a:solidFill>
            </a:endParaRPr>
          </a:p>
        </p:txBody>
      </p:sp>
      <p:pic>
        <p:nvPicPr>
          <p:cNvPr id="13" name="image5.png" descr="A picture containing clock, meter  Description automatically generated">
            <a:extLst>
              <a:ext uri="{FF2B5EF4-FFF2-40B4-BE49-F238E27FC236}">
                <a16:creationId xmlns:a16="http://schemas.microsoft.com/office/drawing/2014/main" id="{E63E298E-72EA-487F-83B5-EEFB3BA6A1AD}"/>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121950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4AA5-EE49-49B9-B1BC-5CEAEBCEA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1083A1-AB0F-4E46-96F9-2877C44BF2BB}"/>
              </a:ext>
            </a:extLst>
          </p:cNvPr>
          <p:cNvSpPr>
            <a:spLocks noGrp="1"/>
          </p:cNvSpPr>
          <p:nvPr>
            <p:ph type="dt" sz="half" idx="10"/>
          </p:nvPr>
        </p:nvSpPr>
        <p:spPr>
          <a:xfrm>
            <a:off x="838636" y="6356351"/>
            <a:ext cx="2744629" cy="365125"/>
          </a:xfrm>
          <a:prstGeom prst="rect">
            <a:avLst/>
          </a:prstGeom>
        </p:spPr>
        <p:txBody>
          <a:bodyPr/>
          <a:lstStyle/>
          <a:p>
            <a:fld id="{2D954BF1-106D-4806-940B-6E7710127936}" type="datetimeFigureOut">
              <a:rPr lang="en-US" smtClean="0"/>
              <a:t>3/7/2023</a:t>
            </a:fld>
            <a:endParaRPr lang="en-US"/>
          </a:p>
        </p:txBody>
      </p:sp>
      <p:sp>
        <p:nvSpPr>
          <p:cNvPr id="8" name="Slide Number Placeholder 5">
            <a:extLst>
              <a:ext uri="{FF2B5EF4-FFF2-40B4-BE49-F238E27FC236}">
                <a16:creationId xmlns:a16="http://schemas.microsoft.com/office/drawing/2014/main" id="{BEA58A85-8AC6-4482-950F-A505A1DBFCD3}"/>
              </a:ext>
            </a:extLst>
          </p:cNvPr>
          <p:cNvSpPr txBox="1">
            <a:spLocks/>
          </p:cNvSpPr>
          <p:nvPr userDrawn="1"/>
        </p:nvSpPr>
        <p:spPr>
          <a:xfrm>
            <a:off x="9221722" y="6356351"/>
            <a:ext cx="2744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694E-91CF-4EF3-9C57-0DE290D040BE}" type="slidenum">
              <a:rPr lang="en-US" sz="1200" smtClean="0">
                <a:solidFill>
                  <a:schemeClr val="tx1"/>
                </a:solidFill>
              </a:rPr>
              <a:pPr/>
              <a:t>‹#›</a:t>
            </a:fld>
            <a:endParaRPr lang="en-US" sz="1200" dirty="0">
              <a:solidFill>
                <a:schemeClr val="tx1"/>
              </a:solidFill>
            </a:endParaRPr>
          </a:p>
        </p:txBody>
      </p:sp>
      <p:pic>
        <p:nvPicPr>
          <p:cNvPr id="9" name="image5.png" descr="A picture containing clock, meter  Description automatically generated">
            <a:extLst>
              <a:ext uri="{FF2B5EF4-FFF2-40B4-BE49-F238E27FC236}">
                <a16:creationId xmlns:a16="http://schemas.microsoft.com/office/drawing/2014/main" id="{638405BC-174E-48F6-ACC7-CD842A7420FB}"/>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2719865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8AE8F2-7142-4C76-B5EC-A66FF3A19B12}"/>
              </a:ext>
            </a:extLst>
          </p:cNvPr>
          <p:cNvPicPr>
            <a:picLocks noChangeAspect="1"/>
          </p:cNvPicPr>
          <p:nvPr userDrawn="1"/>
        </p:nvPicPr>
        <p:blipFill rotWithShape="1">
          <a:blip r:embed="rId2"/>
          <a:srcRect t="6571" b="17701"/>
          <a:stretch/>
        </p:blipFill>
        <p:spPr>
          <a:xfrm>
            <a:off x="0" y="4645948"/>
            <a:ext cx="12198906" cy="2212052"/>
          </a:xfrm>
          <a:prstGeom prst="rect">
            <a:avLst/>
          </a:prstGeom>
        </p:spPr>
      </p:pic>
      <p:pic>
        <p:nvPicPr>
          <p:cNvPr id="10" name="Picture 9">
            <a:extLst>
              <a:ext uri="{FF2B5EF4-FFF2-40B4-BE49-F238E27FC236}">
                <a16:creationId xmlns:a16="http://schemas.microsoft.com/office/drawing/2014/main" id="{FF766DF2-D7D3-4236-8A01-0C6ACADD7F7F}"/>
              </a:ext>
            </a:extLst>
          </p:cNvPr>
          <p:cNvPicPr>
            <a:picLocks noChangeAspect="1"/>
          </p:cNvPicPr>
          <p:nvPr userDrawn="1"/>
        </p:nvPicPr>
        <p:blipFill>
          <a:blip r:embed="rId3"/>
          <a:stretch>
            <a:fillRect/>
          </a:stretch>
        </p:blipFill>
        <p:spPr>
          <a:xfrm>
            <a:off x="3926344" y="136524"/>
            <a:ext cx="4524709" cy="2115416"/>
          </a:xfrm>
          <a:prstGeom prst="rect">
            <a:avLst/>
          </a:prstGeom>
          <a:ln>
            <a:noFill/>
          </a:ln>
          <a:effectLst>
            <a:outerShdw blurRad="190500" algn="tl" rotWithShape="0">
              <a:srgbClr val="000000">
                <a:alpha val="70000"/>
              </a:srgbClr>
            </a:outerShdw>
            <a:softEdge rad="31750"/>
          </a:effectLst>
        </p:spPr>
      </p:pic>
      <p:pic>
        <p:nvPicPr>
          <p:cNvPr id="11" name="Picture 10">
            <a:extLst>
              <a:ext uri="{FF2B5EF4-FFF2-40B4-BE49-F238E27FC236}">
                <a16:creationId xmlns:a16="http://schemas.microsoft.com/office/drawing/2014/main" id="{1651D0D0-8A5F-4ABD-92BC-21B571E2576A}"/>
              </a:ext>
            </a:extLst>
          </p:cNvPr>
          <p:cNvPicPr>
            <a:picLocks noChangeAspect="1"/>
          </p:cNvPicPr>
          <p:nvPr userDrawn="1"/>
        </p:nvPicPr>
        <p:blipFill>
          <a:blip r:embed="rId4"/>
          <a:stretch>
            <a:fillRect/>
          </a:stretch>
        </p:blipFill>
        <p:spPr>
          <a:xfrm>
            <a:off x="8846263" y="136525"/>
            <a:ext cx="3206148" cy="1998492"/>
          </a:xfrm>
          <a:prstGeom prst="rect">
            <a:avLst/>
          </a:prstGeom>
          <a:ln>
            <a:noFill/>
          </a:ln>
          <a:effectLst>
            <a:outerShdw blurRad="190500" algn="tl" rotWithShape="0">
              <a:srgbClr val="000000">
                <a:alpha val="70000"/>
              </a:srgbClr>
            </a:outerShdw>
            <a:softEdge rad="31750"/>
          </a:effectLst>
        </p:spPr>
      </p:pic>
      <p:pic>
        <p:nvPicPr>
          <p:cNvPr id="12" name="Picture 11">
            <a:extLst>
              <a:ext uri="{FF2B5EF4-FFF2-40B4-BE49-F238E27FC236}">
                <a16:creationId xmlns:a16="http://schemas.microsoft.com/office/drawing/2014/main" id="{B5E65850-C53D-49E1-9059-E38B538DBEC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157" t="15979" r="3374"/>
          <a:stretch/>
        </p:blipFill>
        <p:spPr>
          <a:xfrm>
            <a:off x="140183" y="136525"/>
            <a:ext cx="3428155" cy="1994617"/>
          </a:xfrm>
          <a:prstGeom prst="rect">
            <a:avLst/>
          </a:prstGeom>
          <a:ln>
            <a:noFill/>
          </a:ln>
          <a:effectLst>
            <a:outerShdw blurRad="190500" algn="tl" rotWithShape="0">
              <a:srgbClr val="000000">
                <a:alpha val="70000"/>
              </a:srgbClr>
            </a:outerShdw>
          </a:effectLst>
        </p:spPr>
      </p:pic>
      <p:pic>
        <p:nvPicPr>
          <p:cNvPr id="14" name="image5.png" descr="A picture containing clock, meter  Description automatically generated">
            <a:extLst>
              <a:ext uri="{FF2B5EF4-FFF2-40B4-BE49-F238E27FC236}">
                <a16:creationId xmlns:a16="http://schemas.microsoft.com/office/drawing/2014/main" id="{ECEAB0B1-8348-4C1C-9521-A04001901204}"/>
              </a:ext>
            </a:extLst>
          </p:cNvPr>
          <p:cNvPicPr/>
          <p:nvPr userDrawn="1"/>
        </p:nvPicPr>
        <p:blipFill>
          <a:blip r:embed="rId6" cstate="print"/>
          <a:stretch>
            <a:fillRect/>
          </a:stretch>
        </p:blipFill>
        <p:spPr>
          <a:xfrm>
            <a:off x="4001764" y="3437435"/>
            <a:ext cx="4194823" cy="1127336"/>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DA111DFF-896B-493D-BF11-FCFD3167F8A0}"/>
              </a:ext>
            </a:extLst>
          </p:cNvPr>
          <p:cNvPicPr/>
          <p:nvPr userDrawn="1"/>
        </p:nvPicPr>
        <p:blipFill>
          <a:blip r:embed="rId7" cstate="print">
            <a:extLst>
              <a:ext uri="{28A0092B-C50C-407E-A947-70E740481C1C}">
                <a14:useLocalDpi xmlns:a14="http://schemas.microsoft.com/office/drawing/2010/main" val="0"/>
              </a:ext>
            </a:extLst>
          </a:blip>
          <a:stretch>
            <a:fillRect/>
          </a:stretch>
        </p:blipFill>
        <p:spPr>
          <a:xfrm>
            <a:off x="140183" y="2255011"/>
            <a:ext cx="3428155" cy="2252166"/>
          </a:xfrm>
          <a:prstGeom prst="rect">
            <a:avLst/>
          </a:prstGeom>
          <a:ln>
            <a:noFill/>
          </a:ln>
          <a:effectLst>
            <a:outerShdw blurRad="190500" algn="tl" rotWithShape="0">
              <a:srgbClr val="000000">
                <a:alpha val="70000"/>
              </a:srgbClr>
            </a:outerShdw>
            <a:softEdge rad="31750"/>
          </a:effectLst>
        </p:spPr>
      </p:pic>
      <p:pic>
        <p:nvPicPr>
          <p:cNvPr id="16" name="Picture 15">
            <a:extLst>
              <a:ext uri="{FF2B5EF4-FFF2-40B4-BE49-F238E27FC236}">
                <a16:creationId xmlns:a16="http://schemas.microsoft.com/office/drawing/2014/main" id="{456477CB-D337-449B-909B-7C232922D722}"/>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a:xfrm>
            <a:off x="8836596" y="2271542"/>
            <a:ext cx="3215815" cy="2212052"/>
          </a:xfrm>
          <a:prstGeom prst="rect">
            <a:avLst/>
          </a:prstGeom>
          <a:ln>
            <a:noFill/>
          </a:ln>
          <a:effectLst>
            <a:outerShdw blurRad="190500" algn="tl" rotWithShape="0">
              <a:srgbClr val="000000">
                <a:alpha val="70000"/>
              </a:srgbClr>
            </a:outerShdw>
            <a:softEdge rad="31750"/>
          </a:effectLst>
        </p:spPr>
      </p:pic>
    </p:spTree>
    <p:extLst>
      <p:ext uri="{BB962C8B-B14F-4D97-AF65-F5344CB8AC3E}">
        <p14:creationId xmlns:p14="http://schemas.microsoft.com/office/powerpoint/2010/main" val="3361565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FC27-FBEA-4EEB-9F10-7927E873B555}"/>
              </a:ext>
            </a:extLst>
          </p:cNvPr>
          <p:cNvSpPr>
            <a:spLocks noGrp="1"/>
          </p:cNvSpPr>
          <p:nvPr>
            <p:ph type="title"/>
          </p:nvPr>
        </p:nvSpPr>
        <p:spPr>
          <a:xfrm>
            <a:off x="840226" y="457200"/>
            <a:ext cx="39342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845726-8068-4B12-8742-77934788BC02}"/>
              </a:ext>
            </a:extLst>
          </p:cNvPr>
          <p:cNvSpPr>
            <a:spLocks noGrp="1"/>
          </p:cNvSpPr>
          <p:nvPr>
            <p:ph idx="1"/>
          </p:nvPr>
        </p:nvSpPr>
        <p:spPr>
          <a:xfrm>
            <a:off x="5185887" y="987426"/>
            <a:ext cx="61754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CEF7D2-4F31-4A59-8ECA-C90079E7674E}"/>
              </a:ext>
            </a:extLst>
          </p:cNvPr>
          <p:cNvSpPr>
            <a:spLocks noGrp="1"/>
          </p:cNvSpPr>
          <p:nvPr>
            <p:ph type="body" sz="half" idx="2"/>
          </p:nvPr>
        </p:nvSpPr>
        <p:spPr>
          <a:xfrm>
            <a:off x="840226" y="2057400"/>
            <a:ext cx="393428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5A634-D0E1-4D99-AEB8-4D28DBCDDA59}"/>
              </a:ext>
            </a:extLst>
          </p:cNvPr>
          <p:cNvSpPr>
            <a:spLocks noGrp="1"/>
          </p:cNvSpPr>
          <p:nvPr>
            <p:ph type="dt" sz="half" idx="10"/>
          </p:nvPr>
        </p:nvSpPr>
        <p:spPr>
          <a:xfrm>
            <a:off x="838636" y="6356351"/>
            <a:ext cx="2744629" cy="365125"/>
          </a:xfrm>
          <a:prstGeom prst="rect">
            <a:avLst/>
          </a:prstGeom>
        </p:spPr>
        <p:txBody>
          <a:bodyPr/>
          <a:lstStyle/>
          <a:p>
            <a:fld id="{2D954BF1-106D-4806-940B-6E7710127936}" type="datetimeFigureOut">
              <a:rPr lang="en-US" smtClean="0"/>
              <a:t>3/7/2023</a:t>
            </a:fld>
            <a:endParaRPr lang="en-US"/>
          </a:p>
        </p:txBody>
      </p:sp>
      <p:sp>
        <p:nvSpPr>
          <p:cNvPr id="10" name="Slide Number Placeholder 5">
            <a:extLst>
              <a:ext uri="{FF2B5EF4-FFF2-40B4-BE49-F238E27FC236}">
                <a16:creationId xmlns:a16="http://schemas.microsoft.com/office/drawing/2014/main" id="{FFEA43EB-CF3B-4D41-92C4-ED0956117DFC}"/>
              </a:ext>
            </a:extLst>
          </p:cNvPr>
          <p:cNvSpPr txBox="1">
            <a:spLocks/>
          </p:cNvSpPr>
          <p:nvPr userDrawn="1"/>
        </p:nvSpPr>
        <p:spPr>
          <a:xfrm>
            <a:off x="9221722" y="6356351"/>
            <a:ext cx="2744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694E-91CF-4EF3-9C57-0DE290D040BE}" type="slidenum">
              <a:rPr lang="en-US" sz="1200" smtClean="0">
                <a:solidFill>
                  <a:schemeClr val="tx1"/>
                </a:solidFill>
              </a:rPr>
              <a:pPr/>
              <a:t>‹#›</a:t>
            </a:fld>
            <a:endParaRPr lang="en-US" sz="1200">
              <a:solidFill>
                <a:schemeClr val="tx1"/>
              </a:solidFill>
            </a:endParaRPr>
          </a:p>
        </p:txBody>
      </p:sp>
      <p:pic>
        <p:nvPicPr>
          <p:cNvPr id="11" name="image5.png" descr="A picture containing clock, meter  Description automatically generated">
            <a:extLst>
              <a:ext uri="{FF2B5EF4-FFF2-40B4-BE49-F238E27FC236}">
                <a16:creationId xmlns:a16="http://schemas.microsoft.com/office/drawing/2014/main" id="{F340AA31-9E22-4D19-84E3-FF1FD5BE9079}"/>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214523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sp>
        <p:nvSpPr>
          <p:cNvPr id="4" name="cdtRectangle 115 Id57350"/>
          <p:cNvSpPr>
            <a:spLocks noGrp="1" noChangeArrowheads="1"/>
          </p:cNvSpPr>
          <p:nvPr>
            <p:ph type="ctrTitle"/>
            <p:custDataLst>
              <p:tags r:id="rId1"/>
            </p:custDataLst>
          </p:nvPr>
        </p:nvSpPr>
        <p:spPr bwMode="ltGray">
          <a:xfrm>
            <a:off x="627063" y="3891286"/>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noProof="0"/>
              <a:t>Click to edit Master title style</a:t>
            </a:r>
            <a:endParaRPr lang="en-US" noProof="0" dirty="0"/>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grpSp>
        <p:nvGrpSpPr>
          <p:cNvPr id="28" name="Group 33"/>
          <p:cNvGrpSpPr>
            <a:grpSpLocks noChangeAspect="1"/>
          </p:cNvGrpSpPr>
          <p:nvPr userDrawn="1"/>
        </p:nvGrpSpPr>
        <p:grpSpPr bwMode="gray">
          <a:xfrm>
            <a:off x="9555163" y="323850"/>
            <a:ext cx="2159000" cy="914400"/>
            <a:chOff x="6019" y="204"/>
            <a:chExt cx="1360" cy="576"/>
          </a:xfrm>
        </p:grpSpPr>
        <p:sp>
          <p:nvSpPr>
            <p:cNvPr id="29"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7" name="Gruppieren 56">
            <a:extLst>
              <a:ext uri="{FF2B5EF4-FFF2-40B4-BE49-F238E27FC236}">
                <a16:creationId xmlns:a16="http://schemas.microsoft.com/office/drawing/2014/main" id="{AFB4037B-F602-4075-87F1-124CC15D11B7}"/>
              </a:ext>
            </a:extLst>
          </p:cNvPr>
          <p:cNvGrpSpPr/>
          <p:nvPr userDrawn="1"/>
        </p:nvGrpSpPr>
        <p:grpSpPr>
          <a:xfrm>
            <a:off x="-216000" y="-216000"/>
            <a:ext cx="12628800" cy="7290000"/>
            <a:chOff x="-216000" y="-216000"/>
            <a:chExt cx="12628800" cy="7290000"/>
          </a:xfrm>
        </p:grpSpPr>
        <p:cxnSp>
          <p:nvCxnSpPr>
            <p:cNvPr id="59" name="Gerade Verbindung 2">
              <a:extLst>
                <a:ext uri="{FF2B5EF4-FFF2-40B4-BE49-F238E27FC236}">
                  <a16:creationId xmlns:a16="http://schemas.microsoft.com/office/drawing/2014/main" id="{1BD5B980-26AB-4DC1-A866-5F923B9B8581}"/>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5">
              <a:extLst>
                <a:ext uri="{FF2B5EF4-FFF2-40B4-BE49-F238E27FC236}">
                  <a16:creationId xmlns:a16="http://schemas.microsoft.com/office/drawing/2014/main" id="{AD4058A2-3948-4663-B298-C301642BC5E0}"/>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6">
              <a:extLst>
                <a:ext uri="{FF2B5EF4-FFF2-40B4-BE49-F238E27FC236}">
                  <a16:creationId xmlns:a16="http://schemas.microsoft.com/office/drawing/2014/main" id="{7E363443-427F-46B2-9473-A5A6C128C68F}"/>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7">
              <a:extLst>
                <a:ext uri="{FF2B5EF4-FFF2-40B4-BE49-F238E27FC236}">
                  <a16:creationId xmlns:a16="http://schemas.microsoft.com/office/drawing/2014/main" id="{BA911AE9-728A-4410-B6A5-26B70FE6BBF2}"/>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38">
              <a:extLst>
                <a:ext uri="{FF2B5EF4-FFF2-40B4-BE49-F238E27FC236}">
                  <a16:creationId xmlns:a16="http://schemas.microsoft.com/office/drawing/2014/main" id="{7744A9FA-9A9A-448F-8265-3D55C735683A}"/>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39">
              <a:extLst>
                <a:ext uri="{FF2B5EF4-FFF2-40B4-BE49-F238E27FC236}">
                  <a16:creationId xmlns:a16="http://schemas.microsoft.com/office/drawing/2014/main" id="{45951F2A-A891-41CF-BF01-B3B466D915B4}"/>
                </a:ext>
              </a:extLst>
            </p:cNvPr>
            <p:cNvCxnSpPr/>
            <p:nvPr userDrawn="1"/>
          </p:nvCxnSpPr>
          <p:spPr bwMode="auto">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0">
              <a:extLst>
                <a:ext uri="{FF2B5EF4-FFF2-40B4-BE49-F238E27FC236}">
                  <a16:creationId xmlns:a16="http://schemas.microsoft.com/office/drawing/2014/main" id="{050DE0DF-E795-4018-9B03-78241A713BBB}"/>
                </a:ext>
              </a:extLst>
            </p:cNvPr>
            <p:cNvCxnSpPr/>
            <p:nvPr userDrawn="1"/>
          </p:nvCxnSpPr>
          <p:spPr bwMode="auto">
            <a:xfrm rot="5400000">
              <a:off x="12322800" y="96177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1">
              <a:extLst>
                <a:ext uri="{FF2B5EF4-FFF2-40B4-BE49-F238E27FC236}">
                  <a16:creationId xmlns:a16="http://schemas.microsoft.com/office/drawing/2014/main" id="{7C986DE7-C512-4D9D-B6D2-C4CF9CB42B50}"/>
                </a:ext>
              </a:extLst>
            </p:cNvPr>
            <p:cNvCxnSpPr/>
            <p:nvPr userDrawn="1"/>
          </p:nvCxnSpPr>
          <p:spPr bwMode="auto">
            <a:xfrm rot="5400000">
              <a:off x="123228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2">
              <a:extLst>
                <a:ext uri="{FF2B5EF4-FFF2-40B4-BE49-F238E27FC236}">
                  <a16:creationId xmlns:a16="http://schemas.microsoft.com/office/drawing/2014/main" id="{B8595B0F-7A5B-4F51-B41A-819EC76A2209}"/>
                </a:ext>
              </a:extLst>
            </p:cNvPr>
            <p:cNvCxnSpPr/>
            <p:nvPr userDrawn="1"/>
          </p:nvCxnSpPr>
          <p:spPr bwMode="auto">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43">
              <a:extLst>
                <a:ext uri="{FF2B5EF4-FFF2-40B4-BE49-F238E27FC236}">
                  <a16:creationId xmlns:a16="http://schemas.microsoft.com/office/drawing/2014/main" id="{034C8DE4-310D-4767-A093-138CB83DD594}"/>
                </a:ext>
              </a:extLst>
            </p:cNvPr>
            <p:cNvCxnSpPr/>
            <p:nvPr userDrawn="1"/>
          </p:nvCxnSpPr>
          <p:spPr bwMode="auto">
            <a:xfrm rot="5400000">
              <a:off x="123228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44">
              <a:extLst>
                <a:ext uri="{FF2B5EF4-FFF2-40B4-BE49-F238E27FC236}">
                  <a16:creationId xmlns:a16="http://schemas.microsoft.com/office/drawing/2014/main" id="{ECAF6EE3-24F5-408B-ACFC-B7632DDC0F24}"/>
                </a:ext>
              </a:extLst>
            </p:cNvPr>
            <p:cNvCxnSpPr/>
            <p:nvPr userDrawn="1"/>
          </p:nvCxnSpPr>
          <p:spPr bwMode="auto">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1">
              <a:extLst>
                <a:ext uri="{FF2B5EF4-FFF2-40B4-BE49-F238E27FC236}">
                  <a16:creationId xmlns:a16="http://schemas.microsoft.com/office/drawing/2014/main" id="{3A983E64-8CA8-40AB-B5E1-1025CD972785}"/>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2">
              <a:extLst>
                <a:ext uri="{FF2B5EF4-FFF2-40B4-BE49-F238E27FC236}">
                  <a16:creationId xmlns:a16="http://schemas.microsoft.com/office/drawing/2014/main" id="{BC2D2C85-4B92-4A37-AE27-B216A742487D}"/>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3">
              <a:extLst>
                <a:ext uri="{FF2B5EF4-FFF2-40B4-BE49-F238E27FC236}">
                  <a16:creationId xmlns:a16="http://schemas.microsoft.com/office/drawing/2014/main" id="{116A12D1-742D-4468-BB01-3A50F970466F}"/>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4">
              <a:extLst>
                <a:ext uri="{FF2B5EF4-FFF2-40B4-BE49-F238E27FC236}">
                  <a16:creationId xmlns:a16="http://schemas.microsoft.com/office/drawing/2014/main" id="{7DEDB8EF-74CF-4CA7-9B59-456D59C0B20E}"/>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5">
              <a:extLst>
                <a:ext uri="{FF2B5EF4-FFF2-40B4-BE49-F238E27FC236}">
                  <a16:creationId xmlns:a16="http://schemas.microsoft.com/office/drawing/2014/main" id="{39B8ADFC-A6BA-46AB-8742-04F871FEF9DC}"/>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6">
              <a:extLst>
                <a:ext uri="{FF2B5EF4-FFF2-40B4-BE49-F238E27FC236}">
                  <a16:creationId xmlns:a16="http://schemas.microsoft.com/office/drawing/2014/main" id="{A6F4E4E3-5392-491F-8348-CC3317D44E1B}"/>
                </a:ext>
              </a:extLst>
            </p:cNvPr>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7">
              <a:extLst>
                <a:ext uri="{FF2B5EF4-FFF2-40B4-BE49-F238E27FC236}">
                  <a16:creationId xmlns:a16="http://schemas.microsoft.com/office/drawing/2014/main" id="{F8219EC2-4C5E-487E-A90A-50A3DE2C18FF}"/>
                </a:ext>
              </a:extLst>
            </p:cNvPr>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58">
              <a:extLst>
                <a:ext uri="{FF2B5EF4-FFF2-40B4-BE49-F238E27FC236}">
                  <a16:creationId xmlns:a16="http://schemas.microsoft.com/office/drawing/2014/main" id="{06656978-0036-4618-9A8F-3E361128E004}"/>
                </a:ext>
              </a:extLst>
            </p:cNvPr>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59">
              <a:extLst>
                <a:ext uri="{FF2B5EF4-FFF2-40B4-BE49-F238E27FC236}">
                  <a16:creationId xmlns:a16="http://schemas.microsoft.com/office/drawing/2014/main" id="{5F09DEAC-FF26-4910-8ECE-71DBB5338319}"/>
                </a:ext>
              </a:extLst>
            </p:cNvPr>
            <p:cNvCxnSpPr/>
            <p:nvPr userDrawn="1"/>
          </p:nvCxnSpPr>
          <p:spPr bwMode="auto">
            <a:xfrm rot="5400000">
              <a:off x="-1260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60">
              <a:extLst>
                <a:ext uri="{FF2B5EF4-FFF2-40B4-BE49-F238E27FC236}">
                  <a16:creationId xmlns:a16="http://schemas.microsoft.com/office/drawing/2014/main" id="{C76A2DAD-60A6-4C6F-98A5-A04794D4357A}"/>
                </a:ext>
              </a:extLst>
            </p:cNvPr>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61">
              <a:extLst>
                <a:ext uri="{FF2B5EF4-FFF2-40B4-BE49-F238E27FC236}">
                  <a16:creationId xmlns:a16="http://schemas.microsoft.com/office/drawing/2014/main" id="{DA8AA8B1-5268-432E-9128-A691B578526C}"/>
                </a:ext>
              </a:extLst>
            </p:cNvPr>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pic>
        <p:nvPicPr>
          <p:cNvPr id="58" name="Grafik 57">
            <a:extLst>
              <a:ext uri="{FF2B5EF4-FFF2-40B4-BE49-F238E27FC236}">
                <a16:creationId xmlns:a16="http://schemas.microsoft.com/office/drawing/2014/main" id="{837842D6-0134-4F48-A1BA-AF475B2F638C}"/>
              </a:ext>
            </a:extLst>
          </p:cNvPr>
          <p:cNvPicPr>
            <a:picLocks noChangeAspect="1"/>
          </p:cNvPicPr>
          <p:nvPr userDrawn="1"/>
        </p:nvPicPr>
        <p:blipFill rotWithShape="1">
          <a:blip r:embed="rId4"/>
          <a:srcRect l="5118" t="23887" r="1101" b="12545"/>
          <a:stretch/>
        </p:blipFill>
        <p:spPr>
          <a:xfrm>
            <a:off x="0" y="-2820"/>
            <a:ext cx="12268799" cy="6930001"/>
          </a:xfrm>
          <a:prstGeom prst="rect">
            <a:avLst/>
          </a:prstGeom>
        </p:spPr>
      </p:pic>
    </p:spTree>
    <p:extLst>
      <p:ext uri="{BB962C8B-B14F-4D97-AF65-F5344CB8AC3E}">
        <p14:creationId xmlns:p14="http://schemas.microsoft.com/office/powerpoint/2010/main" val="2905375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BA0F0-D9D8-4E71-9CA6-FED74B7EEF23}"/>
              </a:ext>
            </a:extLst>
          </p:cNvPr>
          <p:cNvSpPr>
            <a:spLocks noGrp="1"/>
          </p:cNvSpPr>
          <p:nvPr>
            <p:ph type="title"/>
          </p:nvPr>
        </p:nvSpPr>
        <p:spPr>
          <a:xfrm>
            <a:off x="840226" y="457200"/>
            <a:ext cx="393428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384635-817F-4B36-A88E-B84D1AA1889F}"/>
              </a:ext>
            </a:extLst>
          </p:cNvPr>
          <p:cNvSpPr>
            <a:spLocks noGrp="1"/>
          </p:cNvSpPr>
          <p:nvPr>
            <p:ph type="pic" idx="1"/>
          </p:nvPr>
        </p:nvSpPr>
        <p:spPr>
          <a:xfrm>
            <a:off x="5185887" y="987426"/>
            <a:ext cx="617541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FAB7A-F764-4A8C-8AC6-42D2E896E193}"/>
              </a:ext>
            </a:extLst>
          </p:cNvPr>
          <p:cNvSpPr>
            <a:spLocks noGrp="1"/>
          </p:cNvSpPr>
          <p:nvPr>
            <p:ph type="body" sz="half" idx="2"/>
          </p:nvPr>
        </p:nvSpPr>
        <p:spPr>
          <a:xfrm>
            <a:off x="840226" y="2057400"/>
            <a:ext cx="393428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0F9F6-A6EE-496F-9D9D-EC4314677288}"/>
              </a:ext>
            </a:extLst>
          </p:cNvPr>
          <p:cNvSpPr>
            <a:spLocks noGrp="1"/>
          </p:cNvSpPr>
          <p:nvPr>
            <p:ph type="dt" sz="half" idx="10"/>
          </p:nvPr>
        </p:nvSpPr>
        <p:spPr>
          <a:xfrm>
            <a:off x="838636" y="6356351"/>
            <a:ext cx="2744629" cy="365125"/>
          </a:xfrm>
          <a:prstGeom prst="rect">
            <a:avLst/>
          </a:prstGeom>
        </p:spPr>
        <p:txBody>
          <a:bodyPr/>
          <a:lstStyle/>
          <a:p>
            <a:fld id="{2D954BF1-106D-4806-940B-6E7710127936}" type="datetimeFigureOut">
              <a:rPr lang="en-US" smtClean="0"/>
              <a:t>3/7/2023</a:t>
            </a:fld>
            <a:endParaRPr lang="en-US"/>
          </a:p>
        </p:txBody>
      </p:sp>
      <p:sp>
        <p:nvSpPr>
          <p:cNvPr id="10" name="Slide Number Placeholder 5">
            <a:extLst>
              <a:ext uri="{FF2B5EF4-FFF2-40B4-BE49-F238E27FC236}">
                <a16:creationId xmlns:a16="http://schemas.microsoft.com/office/drawing/2014/main" id="{5018FDFE-E4B6-422B-9103-A03FE61BEA0B}"/>
              </a:ext>
            </a:extLst>
          </p:cNvPr>
          <p:cNvSpPr txBox="1">
            <a:spLocks/>
          </p:cNvSpPr>
          <p:nvPr userDrawn="1"/>
        </p:nvSpPr>
        <p:spPr>
          <a:xfrm>
            <a:off x="9221722" y="6356351"/>
            <a:ext cx="2744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694E-91CF-4EF3-9C57-0DE290D040BE}" type="slidenum">
              <a:rPr lang="en-US" sz="1200" smtClean="0">
                <a:solidFill>
                  <a:schemeClr val="tx1"/>
                </a:solidFill>
              </a:rPr>
              <a:pPr/>
              <a:t>‹#›</a:t>
            </a:fld>
            <a:endParaRPr lang="en-US" sz="1200">
              <a:solidFill>
                <a:schemeClr val="tx1"/>
              </a:solidFill>
            </a:endParaRPr>
          </a:p>
        </p:txBody>
      </p:sp>
      <p:pic>
        <p:nvPicPr>
          <p:cNvPr id="11" name="image5.png" descr="A picture containing clock, meter  Description automatically generated">
            <a:extLst>
              <a:ext uri="{FF2B5EF4-FFF2-40B4-BE49-F238E27FC236}">
                <a16:creationId xmlns:a16="http://schemas.microsoft.com/office/drawing/2014/main" id="{839909FA-9BB4-4F3A-B927-61197E7B8609}"/>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2044480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18CC6-0CA2-4EA5-877C-32973B722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1F12-06B7-4B90-A0FC-EE82B8BAD4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3A84D-C491-43FE-A657-EF87D516711A}"/>
              </a:ext>
            </a:extLst>
          </p:cNvPr>
          <p:cNvSpPr>
            <a:spLocks noGrp="1"/>
          </p:cNvSpPr>
          <p:nvPr>
            <p:ph type="dt" sz="half" idx="10"/>
          </p:nvPr>
        </p:nvSpPr>
        <p:spPr>
          <a:xfrm>
            <a:off x="838636" y="6356351"/>
            <a:ext cx="2744629" cy="365125"/>
          </a:xfrm>
          <a:prstGeom prst="rect">
            <a:avLst/>
          </a:prstGeom>
        </p:spPr>
        <p:txBody>
          <a:bodyPr/>
          <a:lstStyle/>
          <a:p>
            <a:fld id="{2D954BF1-106D-4806-940B-6E7710127936}" type="datetimeFigureOut">
              <a:rPr lang="en-US" smtClean="0"/>
              <a:t>3/7/2023</a:t>
            </a:fld>
            <a:endParaRPr lang="en-US"/>
          </a:p>
        </p:txBody>
      </p:sp>
      <p:sp>
        <p:nvSpPr>
          <p:cNvPr id="6" name="Slide Number Placeholder 5">
            <a:extLst>
              <a:ext uri="{FF2B5EF4-FFF2-40B4-BE49-F238E27FC236}">
                <a16:creationId xmlns:a16="http://schemas.microsoft.com/office/drawing/2014/main" id="{88A95FD0-FD2A-4C83-BB27-2D04D80E74F7}"/>
              </a:ext>
            </a:extLst>
          </p:cNvPr>
          <p:cNvSpPr>
            <a:spLocks noGrp="1"/>
          </p:cNvSpPr>
          <p:nvPr>
            <p:ph type="sldNum" sz="quarter" idx="12"/>
          </p:nvPr>
        </p:nvSpPr>
        <p:spPr>
          <a:xfrm>
            <a:off x="8615085" y="6356351"/>
            <a:ext cx="2744629" cy="365125"/>
          </a:xfrm>
          <a:prstGeom prst="rect">
            <a:avLst/>
          </a:prstGeom>
        </p:spPr>
        <p:txBody>
          <a:bodyPr/>
          <a:lstStyle>
            <a:lvl1pPr>
              <a:defRPr>
                <a:solidFill>
                  <a:schemeClr val="tx1"/>
                </a:solidFill>
              </a:defRPr>
            </a:lvl1pPr>
          </a:lstStyle>
          <a:p>
            <a:fld id="{DAB8694E-91CF-4EF3-9C57-0DE290D040BE}" type="slidenum">
              <a:rPr lang="en-US" smtClean="0"/>
              <a:pPr/>
              <a:t>‹#›</a:t>
            </a:fld>
            <a:endParaRPr lang="en-US"/>
          </a:p>
        </p:txBody>
      </p:sp>
      <p:sp>
        <p:nvSpPr>
          <p:cNvPr id="9" name="Slide Number Placeholder 5">
            <a:extLst>
              <a:ext uri="{FF2B5EF4-FFF2-40B4-BE49-F238E27FC236}">
                <a16:creationId xmlns:a16="http://schemas.microsoft.com/office/drawing/2014/main" id="{7D65843D-8A02-476E-9F51-26ECBEF3C70D}"/>
              </a:ext>
            </a:extLst>
          </p:cNvPr>
          <p:cNvSpPr txBox="1">
            <a:spLocks/>
          </p:cNvSpPr>
          <p:nvPr userDrawn="1"/>
        </p:nvSpPr>
        <p:spPr>
          <a:xfrm>
            <a:off x="9221722" y="6356351"/>
            <a:ext cx="2744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694E-91CF-4EF3-9C57-0DE290D040BE}" type="slidenum">
              <a:rPr lang="en-US" sz="1200" smtClean="0">
                <a:solidFill>
                  <a:schemeClr val="tx1"/>
                </a:solidFill>
              </a:rPr>
              <a:pPr/>
              <a:t>‹#›</a:t>
            </a:fld>
            <a:endParaRPr lang="en-US" sz="1200">
              <a:solidFill>
                <a:schemeClr val="tx1"/>
              </a:solidFill>
            </a:endParaRPr>
          </a:p>
        </p:txBody>
      </p:sp>
      <p:pic>
        <p:nvPicPr>
          <p:cNvPr id="10" name="image5.png" descr="A picture containing clock, meter  Description automatically generated">
            <a:extLst>
              <a:ext uri="{FF2B5EF4-FFF2-40B4-BE49-F238E27FC236}">
                <a16:creationId xmlns:a16="http://schemas.microsoft.com/office/drawing/2014/main" id="{02334548-CB6B-43A4-A827-2C1396CA1B28}"/>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3372602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FC69C-2655-46CB-853B-FB3F71C5ED58}"/>
              </a:ext>
            </a:extLst>
          </p:cNvPr>
          <p:cNvSpPr>
            <a:spLocks noGrp="1"/>
          </p:cNvSpPr>
          <p:nvPr>
            <p:ph type="title" orient="vert"/>
          </p:nvPr>
        </p:nvSpPr>
        <p:spPr>
          <a:xfrm>
            <a:off x="8729444" y="365125"/>
            <a:ext cx="2630269"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348CB2-4B00-43EE-BE80-50D34F7DEA45}"/>
              </a:ext>
            </a:extLst>
          </p:cNvPr>
          <p:cNvSpPr>
            <a:spLocks noGrp="1"/>
          </p:cNvSpPr>
          <p:nvPr>
            <p:ph type="body" orient="vert" idx="1"/>
          </p:nvPr>
        </p:nvSpPr>
        <p:spPr>
          <a:xfrm>
            <a:off x="838637" y="365125"/>
            <a:ext cx="7738328"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130C0-C8EE-40A0-A6C1-726345B4EC8D}"/>
              </a:ext>
            </a:extLst>
          </p:cNvPr>
          <p:cNvSpPr>
            <a:spLocks noGrp="1"/>
          </p:cNvSpPr>
          <p:nvPr>
            <p:ph type="dt" sz="half" idx="10"/>
          </p:nvPr>
        </p:nvSpPr>
        <p:spPr>
          <a:xfrm>
            <a:off x="838636" y="6356351"/>
            <a:ext cx="2744629" cy="365125"/>
          </a:xfrm>
          <a:prstGeom prst="rect">
            <a:avLst/>
          </a:prstGeom>
        </p:spPr>
        <p:txBody>
          <a:bodyPr/>
          <a:lstStyle/>
          <a:p>
            <a:fld id="{2D954BF1-106D-4806-940B-6E7710127936}" type="datetimeFigureOut">
              <a:rPr lang="en-US" smtClean="0"/>
              <a:t>3/7/2023</a:t>
            </a:fld>
            <a:endParaRPr lang="en-US"/>
          </a:p>
        </p:txBody>
      </p:sp>
      <p:sp>
        <p:nvSpPr>
          <p:cNvPr id="5" name="Footer Placeholder 4">
            <a:extLst>
              <a:ext uri="{FF2B5EF4-FFF2-40B4-BE49-F238E27FC236}">
                <a16:creationId xmlns:a16="http://schemas.microsoft.com/office/drawing/2014/main" id="{5B8B8834-80AA-4438-BFB3-75DCCBCF30B6}"/>
              </a:ext>
            </a:extLst>
          </p:cNvPr>
          <p:cNvSpPr>
            <a:spLocks noGrp="1"/>
          </p:cNvSpPr>
          <p:nvPr>
            <p:ph type="ftr" sz="quarter" idx="11"/>
          </p:nvPr>
        </p:nvSpPr>
        <p:spPr>
          <a:xfrm>
            <a:off x="4040704" y="6356351"/>
            <a:ext cx="4116943" cy="365125"/>
          </a:xfrm>
          <a:prstGeom prst="rect">
            <a:avLst/>
          </a:prstGeo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8CA1E1BE-D344-4704-ADD5-26A1DD650F0E}"/>
              </a:ext>
            </a:extLst>
          </p:cNvPr>
          <p:cNvSpPr>
            <a:spLocks noGrp="1"/>
          </p:cNvSpPr>
          <p:nvPr>
            <p:ph type="sldNum" sz="quarter" idx="12"/>
          </p:nvPr>
        </p:nvSpPr>
        <p:spPr>
          <a:xfrm>
            <a:off x="8615085" y="6356351"/>
            <a:ext cx="2744629" cy="365125"/>
          </a:xfrm>
          <a:prstGeom prst="rect">
            <a:avLst/>
          </a:prstGeom>
        </p:spPr>
        <p:txBody>
          <a:bodyPr/>
          <a:lstStyle>
            <a:lvl1pPr>
              <a:defRPr>
                <a:solidFill>
                  <a:schemeClr val="tx1"/>
                </a:solidFill>
              </a:defRPr>
            </a:lvl1pPr>
          </a:lstStyle>
          <a:p>
            <a:fld id="{DAB8694E-91CF-4EF3-9C57-0DE290D040BE}" type="slidenum">
              <a:rPr lang="en-US" smtClean="0"/>
              <a:pPr/>
              <a:t>‹#›</a:t>
            </a:fld>
            <a:endParaRPr lang="en-US"/>
          </a:p>
        </p:txBody>
      </p:sp>
      <p:sp>
        <p:nvSpPr>
          <p:cNvPr id="9" name="Slide Number Placeholder 5">
            <a:extLst>
              <a:ext uri="{FF2B5EF4-FFF2-40B4-BE49-F238E27FC236}">
                <a16:creationId xmlns:a16="http://schemas.microsoft.com/office/drawing/2014/main" id="{A2D82E91-BEA1-4DE9-B0CC-4FF3B059EAF3}"/>
              </a:ext>
            </a:extLst>
          </p:cNvPr>
          <p:cNvSpPr txBox="1">
            <a:spLocks/>
          </p:cNvSpPr>
          <p:nvPr userDrawn="1"/>
        </p:nvSpPr>
        <p:spPr>
          <a:xfrm>
            <a:off x="9221722" y="6356351"/>
            <a:ext cx="2744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694E-91CF-4EF3-9C57-0DE290D040BE}" type="slidenum">
              <a:rPr lang="en-US" sz="1200" smtClean="0">
                <a:solidFill>
                  <a:schemeClr val="tx1"/>
                </a:solidFill>
              </a:rPr>
              <a:pPr/>
              <a:t>‹#›</a:t>
            </a:fld>
            <a:endParaRPr lang="en-US" sz="1200">
              <a:solidFill>
                <a:schemeClr val="tx1"/>
              </a:solidFill>
            </a:endParaRPr>
          </a:p>
        </p:txBody>
      </p:sp>
      <p:pic>
        <p:nvPicPr>
          <p:cNvPr id="10" name="image5.png" descr="A picture containing clock, meter  Description automatically generated">
            <a:extLst>
              <a:ext uri="{FF2B5EF4-FFF2-40B4-BE49-F238E27FC236}">
                <a16:creationId xmlns:a16="http://schemas.microsoft.com/office/drawing/2014/main" id="{28CF414E-A867-4B61-A452-BA0877B1CA0B}"/>
              </a:ext>
            </a:extLst>
          </p:cNvPr>
          <p:cNvPicPr/>
          <p:nvPr userDrawn="1"/>
        </p:nvPicPr>
        <p:blipFill>
          <a:blip r:embed="rId2" cstate="print"/>
          <a:stretch>
            <a:fillRect/>
          </a:stretch>
        </p:blipFill>
        <p:spPr>
          <a:xfrm>
            <a:off x="231999" y="6238717"/>
            <a:ext cx="2106838" cy="508317"/>
          </a:xfrm>
          <a:prstGeom prst="rect">
            <a:avLst/>
          </a:prstGeom>
        </p:spPr>
      </p:pic>
    </p:spTree>
    <p:extLst>
      <p:ext uri="{BB962C8B-B14F-4D97-AF65-F5344CB8AC3E}">
        <p14:creationId xmlns:p14="http://schemas.microsoft.com/office/powerpoint/2010/main" val="404901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88294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Simple Text">
    <p:spTree>
      <p:nvGrpSpPr>
        <p:cNvPr id="1" name=""/>
        <p:cNvGrpSpPr/>
        <p:nvPr/>
      </p:nvGrpSpPr>
      <p:grpSpPr>
        <a:xfrm>
          <a:off x="0" y="0"/>
          <a:ext cx="0" cy="0"/>
          <a:chOff x="0" y="0"/>
          <a:chExt cx="0" cy="0"/>
        </a:xfrm>
      </p:grpSpPr>
      <p:graphicFrame>
        <p:nvGraphicFramePr>
          <p:cNvPr id="8" name="Object 5" hidden="1"/>
          <p:cNvGraphicFramePr>
            <a:graphicFrameLocks noChangeAspect="1"/>
          </p:cNvGraphicFramePr>
          <p:nvPr userDrawn="1">
            <p:custDataLst>
              <p:tags r:id="rId1"/>
            </p:custDataLst>
          </p:nvPr>
        </p:nvGraphicFramePr>
        <p:xfrm>
          <a:off x="1589" y="1589"/>
          <a:ext cx="1588"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8"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8"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9" name="Group 1"/>
          <p:cNvGrpSpPr>
            <a:grpSpLocks/>
          </p:cNvGrpSpPr>
          <p:nvPr userDrawn="1"/>
        </p:nvGrpSpPr>
        <p:grpSpPr bwMode="auto">
          <a:xfrm>
            <a:off x="-314489" y="-311150"/>
            <a:ext cx="12822563" cy="7477125"/>
            <a:chOff x="-313689" y="-311099"/>
            <a:chExt cx="12814617" cy="7477866"/>
          </a:xfrm>
        </p:grpSpPr>
        <p:grpSp>
          <p:nvGrpSpPr>
            <p:cNvPr id="10" name="Group 4"/>
            <p:cNvGrpSpPr>
              <a:grpSpLocks/>
            </p:cNvGrpSpPr>
            <p:nvPr userDrawn="1"/>
          </p:nvGrpSpPr>
          <p:grpSpPr bwMode="auto">
            <a:xfrm>
              <a:off x="-313689" y="1297123"/>
              <a:ext cx="182881" cy="4762033"/>
              <a:chOff x="-186689" y="1297123"/>
              <a:chExt cx="182881" cy="4762033"/>
            </a:xfrm>
          </p:grpSpPr>
          <p:cxnSp>
            <p:nvCxnSpPr>
              <p:cNvPr id="20" name="Straight Connector 19"/>
              <p:cNvCxnSpPr>
                <a:cxnSpLocks/>
              </p:cNvCxnSpPr>
              <p:nvPr userDrawn="1"/>
            </p:nvCxnSpPr>
            <p:spPr>
              <a:xfrm rot="16200000">
                <a:off x="-95417" y="5967310"/>
                <a:ext cx="0" cy="182544"/>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userDrawn="1"/>
            </p:nvCxnSpPr>
            <p:spPr>
              <a:xfrm rot="16200000">
                <a:off x="-95417" y="1205926"/>
                <a:ext cx="0" cy="182544"/>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3"/>
            <p:cNvGrpSpPr>
              <a:grpSpLocks/>
            </p:cNvGrpSpPr>
            <p:nvPr userDrawn="1"/>
          </p:nvGrpSpPr>
          <p:grpSpPr bwMode="auto">
            <a:xfrm>
              <a:off x="833437" y="-311099"/>
              <a:ext cx="10529888" cy="182880"/>
              <a:chOff x="833437" y="-184099"/>
              <a:chExt cx="10529888" cy="182880"/>
            </a:xfrm>
          </p:grpSpPr>
          <p:cxnSp>
            <p:nvCxnSpPr>
              <p:cNvPr id="18" name="Straight Connector 17"/>
              <p:cNvCxnSpPr/>
              <p:nvPr userDrawn="1"/>
            </p:nvCxnSpPr>
            <p:spPr>
              <a:xfrm>
                <a:off x="11362803" y="-1840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833960" y="-1840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7"/>
            <p:cNvGrpSpPr>
              <a:grpSpLocks/>
            </p:cNvGrpSpPr>
            <p:nvPr userDrawn="1"/>
          </p:nvGrpSpPr>
          <p:grpSpPr bwMode="auto">
            <a:xfrm>
              <a:off x="12318047" y="1297123"/>
              <a:ext cx="182881" cy="4762033"/>
              <a:chOff x="-186689" y="1297123"/>
              <a:chExt cx="182881" cy="4762033"/>
            </a:xfrm>
          </p:grpSpPr>
          <p:cxnSp>
            <p:nvCxnSpPr>
              <p:cNvPr id="16" name="Straight Connector 15"/>
              <p:cNvCxnSpPr>
                <a:cxnSpLocks/>
              </p:cNvCxnSpPr>
              <p:nvPr userDrawn="1"/>
            </p:nvCxnSpPr>
            <p:spPr>
              <a:xfrm rot="16200000">
                <a:off x="-95080" y="5967309"/>
                <a:ext cx="0" cy="182545"/>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p:cNvCxnSpPr>
              <p:nvPr userDrawn="1"/>
            </p:nvCxnSpPr>
            <p:spPr>
              <a:xfrm rot="16200000">
                <a:off x="-95080" y="1205925"/>
                <a:ext cx="0" cy="182545"/>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20"/>
            <p:cNvGrpSpPr>
              <a:grpSpLocks/>
            </p:cNvGrpSpPr>
            <p:nvPr userDrawn="1"/>
          </p:nvGrpSpPr>
          <p:grpSpPr bwMode="auto">
            <a:xfrm>
              <a:off x="833437" y="6983887"/>
              <a:ext cx="10529888" cy="182880"/>
              <a:chOff x="833437" y="-184099"/>
              <a:chExt cx="10529888" cy="182880"/>
            </a:xfrm>
          </p:grpSpPr>
          <p:cxnSp>
            <p:nvCxnSpPr>
              <p:cNvPr id="14" name="Straight Connector 13"/>
              <p:cNvCxnSpPr/>
              <p:nvPr userDrawn="1"/>
            </p:nvCxnSpPr>
            <p:spPr>
              <a:xfrm>
                <a:off x="11362803" y="-1837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833960" y="-1837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25" name="Object 23" hidden="1"/>
          <p:cNvGraphicFramePr>
            <a:graphicFrameLocks noChangeAspect="1"/>
          </p:cNvGraphicFramePr>
          <p:nvPr userDrawn="1">
            <p:custDataLst>
              <p:tags r:id="rId2"/>
            </p:custDataLst>
          </p:nvPr>
        </p:nvGraphicFramePr>
        <p:xfrm>
          <a:off x="1589" y="1589"/>
          <a:ext cx="1588"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5" name="Object 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8"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Connector 25"/>
          <p:cNvCxnSpPr/>
          <p:nvPr userDrawn="1"/>
        </p:nvCxnSpPr>
        <p:spPr bwMode="auto">
          <a:xfrm>
            <a:off x="6099175" y="1300163"/>
            <a:ext cx="0" cy="4754562"/>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6" name="Title 1"/>
          <p:cNvSpPr>
            <a:spLocks noGrp="1"/>
          </p:cNvSpPr>
          <p:nvPr>
            <p:ph type="title"/>
          </p:nvPr>
        </p:nvSpPr>
        <p:spPr>
          <a:xfrm>
            <a:off x="713604" y="356616"/>
            <a:ext cx="10654303" cy="498610"/>
          </a:xfrm>
          <a:prstGeom prst="rect">
            <a:avLst/>
          </a:prstGeom>
        </p:spPr>
        <p:txBody>
          <a:bodyPr/>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902" y="1188720"/>
            <a:ext cx="5214795"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4"/>
          </p:nvPr>
        </p:nvSpPr>
        <p:spPr>
          <a:xfrm>
            <a:off x="6260760" y="1188720"/>
            <a:ext cx="5214795"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5"/>
          <p:cNvSpPr>
            <a:spLocks noGrp="1"/>
          </p:cNvSpPr>
          <p:nvPr>
            <p:ph type="sldNum" sz="quarter" idx="15"/>
          </p:nvPr>
        </p:nvSpPr>
        <p:spPr>
          <a:xfrm>
            <a:off x="11651966" y="1"/>
            <a:ext cx="675039" cy="504825"/>
          </a:xfrm>
          <a:prstGeom prst="rect">
            <a:avLst/>
          </a:prstGeom>
        </p:spPr>
        <p:txBody>
          <a:bodyPr/>
          <a:lstStyle>
            <a:lvl1pPr>
              <a:defRPr>
                <a:solidFill>
                  <a:schemeClr val="bg1"/>
                </a:solidFill>
              </a:defRPr>
            </a:lvl1pPr>
          </a:lstStyle>
          <a:p>
            <a:pPr>
              <a:defRPr/>
            </a:pPr>
            <a:fld id="{B559DD8D-35C6-4F04-BFA9-521A9FA085EA}" type="slidenum">
              <a:rPr lang="en-US"/>
              <a:pPr>
                <a:defRPr/>
              </a:pPr>
              <a:t>‹#›</a:t>
            </a:fld>
            <a:endParaRPr lang="en-US" dirty="0"/>
          </a:p>
        </p:txBody>
      </p:sp>
    </p:spTree>
    <p:extLst>
      <p:ext uri="{BB962C8B-B14F-4D97-AF65-F5344CB8AC3E}">
        <p14:creationId xmlns:p14="http://schemas.microsoft.com/office/powerpoint/2010/main" val="692246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Open Layout">
    <p:spTree>
      <p:nvGrpSpPr>
        <p:cNvPr id="1" name=""/>
        <p:cNvGrpSpPr/>
        <p:nvPr/>
      </p:nvGrpSpPr>
      <p:grpSpPr>
        <a:xfrm>
          <a:off x="0" y="0"/>
          <a:ext cx="0" cy="0"/>
          <a:chOff x="0" y="0"/>
          <a:chExt cx="0" cy="0"/>
        </a:xfrm>
      </p:grpSpPr>
      <p:graphicFrame>
        <p:nvGraphicFramePr>
          <p:cNvPr id="3" name="Object 5" hidden="1"/>
          <p:cNvGraphicFramePr>
            <a:graphicFrameLocks noChangeAspect="1"/>
          </p:cNvGraphicFramePr>
          <p:nvPr userDrawn="1">
            <p:custDataLst>
              <p:tags r:id="rId1"/>
            </p:custDataLst>
          </p:nvPr>
        </p:nvGraphicFramePr>
        <p:xfrm>
          <a:off x="1589" y="1589"/>
          <a:ext cx="1588"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8"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1"/>
          <p:cNvGrpSpPr>
            <a:grpSpLocks/>
          </p:cNvGrpSpPr>
          <p:nvPr userDrawn="1"/>
        </p:nvGrpSpPr>
        <p:grpSpPr bwMode="auto">
          <a:xfrm>
            <a:off x="-314489" y="-311150"/>
            <a:ext cx="12822563" cy="7477125"/>
            <a:chOff x="-313689" y="-311099"/>
            <a:chExt cx="12814617" cy="7477866"/>
          </a:xfrm>
        </p:grpSpPr>
        <p:grpSp>
          <p:nvGrpSpPr>
            <p:cNvPr id="5" name="Group 24"/>
            <p:cNvGrpSpPr>
              <a:grpSpLocks/>
            </p:cNvGrpSpPr>
            <p:nvPr userDrawn="1"/>
          </p:nvGrpSpPr>
          <p:grpSpPr bwMode="auto">
            <a:xfrm>
              <a:off x="-313689" y="1297123"/>
              <a:ext cx="182881" cy="4762033"/>
              <a:chOff x="-186689" y="1297123"/>
              <a:chExt cx="182881" cy="4762033"/>
            </a:xfrm>
          </p:grpSpPr>
          <p:cxnSp>
            <p:nvCxnSpPr>
              <p:cNvPr id="15" name="Straight Connector 14"/>
              <p:cNvCxnSpPr>
                <a:cxnSpLocks/>
              </p:cNvCxnSpPr>
              <p:nvPr userDrawn="1"/>
            </p:nvCxnSpPr>
            <p:spPr>
              <a:xfrm rot="16200000">
                <a:off x="-95417" y="5967310"/>
                <a:ext cx="0" cy="182544"/>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userDrawn="1"/>
            </p:nvCxnSpPr>
            <p:spPr>
              <a:xfrm rot="16200000">
                <a:off x="-95417" y="1205926"/>
                <a:ext cx="0" cy="182544"/>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 name="Group 3"/>
            <p:cNvGrpSpPr>
              <a:grpSpLocks/>
            </p:cNvGrpSpPr>
            <p:nvPr userDrawn="1"/>
          </p:nvGrpSpPr>
          <p:grpSpPr bwMode="auto">
            <a:xfrm>
              <a:off x="833437" y="-311099"/>
              <a:ext cx="10529888" cy="182880"/>
              <a:chOff x="833437" y="-184099"/>
              <a:chExt cx="10529888" cy="182880"/>
            </a:xfrm>
          </p:grpSpPr>
          <p:cxnSp>
            <p:nvCxnSpPr>
              <p:cNvPr id="13" name="Straight Connector 12"/>
              <p:cNvCxnSpPr/>
              <p:nvPr userDrawn="1"/>
            </p:nvCxnSpPr>
            <p:spPr>
              <a:xfrm>
                <a:off x="11362803" y="-1840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33960" y="-1840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17"/>
            <p:cNvGrpSpPr>
              <a:grpSpLocks/>
            </p:cNvGrpSpPr>
            <p:nvPr userDrawn="1"/>
          </p:nvGrpSpPr>
          <p:grpSpPr bwMode="auto">
            <a:xfrm>
              <a:off x="12318047" y="1297123"/>
              <a:ext cx="182881" cy="4762033"/>
              <a:chOff x="-186689" y="1297123"/>
              <a:chExt cx="182881" cy="4762033"/>
            </a:xfrm>
          </p:grpSpPr>
          <p:cxnSp>
            <p:nvCxnSpPr>
              <p:cNvPr id="11" name="Straight Connector 10"/>
              <p:cNvCxnSpPr>
                <a:cxnSpLocks/>
              </p:cNvCxnSpPr>
              <p:nvPr userDrawn="1"/>
            </p:nvCxnSpPr>
            <p:spPr>
              <a:xfrm rot="16200000">
                <a:off x="-95080" y="5967309"/>
                <a:ext cx="0" cy="182545"/>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userDrawn="1"/>
            </p:nvCxnSpPr>
            <p:spPr>
              <a:xfrm rot="16200000">
                <a:off x="-95080" y="1205925"/>
                <a:ext cx="0" cy="182545"/>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20"/>
            <p:cNvGrpSpPr>
              <a:grpSpLocks/>
            </p:cNvGrpSpPr>
            <p:nvPr userDrawn="1"/>
          </p:nvGrpSpPr>
          <p:grpSpPr bwMode="auto">
            <a:xfrm>
              <a:off x="833437" y="6983887"/>
              <a:ext cx="10529888" cy="182880"/>
              <a:chOff x="833437" y="-184099"/>
              <a:chExt cx="10529888" cy="182880"/>
            </a:xfrm>
          </p:grpSpPr>
          <p:cxnSp>
            <p:nvCxnSpPr>
              <p:cNvPr id="9" name="Straight Connector 8"/>
              <p:cNvCxnSpPr/>
              <p:nvPr userDrawn="1"/>
            </p:nvCxnSpPr>
            <p:spPr>
              <a:xfrm>
                <a:off x="11362803" y="-1837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833960" y="-1837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20" name="Object 23" hidden="1"/>
          <p:cNvGraphicFramePr>
            <a:graphicFrameLocks noChangeAspect="1"/>
          </p:cNvGraphicFramePr>
          <p:nvPr userDrawn="1">
            <p:custDataLst>
              <p:tags r:id="rId2"/>
            </p:custDataLst>
          </p:nvPr>
        </p:nvGraphicFramePr>
        <p:xfrm>
          <a:off x="1589" y="1589"/>
          <a:ext cx="1588"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0" name="Object 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8"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713603" y="356617"/>
            <a:ext cx="10528817" cy="498475"/>
          </a:xfrm>
          <a:prstGeom prst="rect">
            <a:avLst/>
          </a:prstGeom>
        </p:spPr>
        <p:txBody>
          <a:bodyPr/>
          <a:lstStyle>
            <a:lvl1pPr>
              <a:defRPr>
                <a:solidFill>
                  <a:schemeClr val="bg2"/>
                </a:solidFill>
              </a:defRPr>
            </a:lvl1pPr>
          </a:lstStyle>
          <a:p>
            <a:r>
              <a:rPr lang="en-US" dirty="0"/>
              <a:t>Click to edit Master title style</a:t>
            </a:r>
          </a:p>
        </p:txBody>
      </p:sp>
      <p:sp>
        <p:nvSpPr>
          <p:cNvPr id="21" name="Slide Number Placeholder 5"/>
          <p:cNvSpPr>
            <a:spLocks noGrp="1"/>
          </p:cNvSpPr>
          <p:nvPr>
            <p:ph type="sldNum" sz="quarter" idx="10"/>
          </p:nvPr>
        </p:nvSpPr>
        <p:spPr>
          <a:xfrm>
            <a:off x="11648789" y="0"/>
            <a:ext cx="549561" cy="503238"/>
          </a:xfrm>
          <a:prstGeom prst="rect">
            <a:avLst/>
          </a:prstGeom>
        </p:spPr>
        <p:txBody>
          <a:bodyPr/>
          <a:lstStyle>
            <a:lvl1pPr>
              <a:defRPr>
                <a:solidFill>
                  <a:schemeClr val="bg1"/>
                </a:solidFill>
              </a:defRPr>
            </a:lvl1pPr>
          </a:lstStyle>
          <a:p>
            <a:pPr>
              <a:defRPr/>
            </a:pPr>
            <a:fld id="{987296D2-9237-4505-A9F3-84D069E3AB98}" type="slidenum">
              <a:rPr lang="en-US"/>
              <a:pPr>
                <a:defRPr/>
              </a:pPr>
              <a:t>‹#›</a:t>
            </a:fld>
            <a:endParaRPr lang="en-US" dirty="0"/>
          </a:p>
        </p:txBody>
      </p:sp>
    </p:spTree>
    <p:extLst>
      <p:ext uri="{BB962C8B-B14F-4D97-AF65-F5344CB8AC3E}">
        <p14:creationId xmlns:p14="http://schemas.microsoft.com/office/powerpoint/2010/main" val="3277598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557" y="6480165"/>
            <a:ext cx="5603619" cy="237617"/>
          </a:xfrm>
          <a:prstGeom prst="rect">
            <a:avLst/>
          </a:prstGeom>
        </p:spPr>
        <p:txBody>
          <a:bodyPr/>
          <a:lstStyle/>
          <a:p>
            <a:r>
              <a:rPr lang="en-US"/>
              <a:t>Footer, Honeywell Sans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1"/>
            <a:ext cx="1219835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690820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557" y="6480165"/>
            <a:ext cx="5603619" cy="237617"/>
          </a:xfrm>
          <a:prstGeom prst="rect">
            <a:avLst/>
          </a:prstGeom>
        </p:spPr>
        <p:txBody>
          <a:bodyPr/>
          <a:lstStyle/>
          <a:p>
            <a:r>
              <a:rPr lang="en-US"/>
              <a:t>Footer, Honeywell Sans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1"/>
            <a:ext cx="1219835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834376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557" y="6480165"/>
            <a:ext cx="5603619" cy="237617"/>
          </a:xfrm>
          <a:prstGeom prst="rect">
            <a:avLst/>
          </a:prstGeom>
        </p:spPr>
        <p:txBody>
          <a:bodyPr/>
          <a:lstStyle/>
          <a:p>
            <a:r>
              <a:rPr lang="en-US"/>
              <a:t>Footer, Honeywell Sans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1"/>
            <a:ext cx="1219835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809956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Ope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defTabSz="914400">
              <a:defRPr/>
            </a:lvl1pPr>
          </a:lstStyle>
          <a:p>
            <a:fld id="{484257C6-ACAF-4DB8-B307-F7C8409284FB}" type="slidenum">
              <a:rPr lang="en-US" smtClean="0"/>
              <a:pPr/>
              <a:t>‹#›</a:t>
            </a:fld>
            <a:endParaRPr lang="en-US"/>
          </a:p>
        </p:txBody>
      </p:sp>
    </p:spTree>
    <p:extLst>
      <p:ext uri="{BB962C8B-B14F-4D97-AF65-F5344CB8AC3E}">
        <p14:creationId xmlns:p14="http://schemas.microsoft.com/office/powerpoint/2010/main" val="410861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hapter title picture">
    <p:spTree>
      <p:nvGrpSpPr>
        <p:cNvPr id="1" name=""/>
        <p:cNvGrpSpPr/>
        <p:nvPr/>
      </p:nvGrpSpPr>
      <p:grpSpPr>
        <a:xfrm>
          <a:off x="0" y="0"/>
          <a:ext cx="0" cy="0"/>
          <a:chOff x="0" y="0"/>
          <a:chExt cx="0" cy="0"/>
        </a:xfrm>
      </p:grpSpPr>
      <p:pic>
        <p:nvPicPr>
          <p:cNvPr id="58" name="Grafik 57">
            <a:extLst>
              <a:ext uri="{FF2B5EF4-FFF2-40B4-BE49-F238E27FC236}">
                <a16:creationId xmlns:a16="http://schemas.microsoft.com/office/drawing/2014/main" id="{E9679FFD-8767-494A-92D1-72719F55EF6A}"/>
              </a:ext>
            </a:extLst>
          </p:cNvPr>
          <p:cNvPicPr>
            <a:picLocks noChangeAspect="1"/>
          </p:cNvPicPr>
          <p:nvPr userDrawn="1"/>
        </p:nvPicPr>
        <p:blipFill rotWithShape="1">
          <a:blip r:embed="rId4"/>
          <a:srcRect l="160" t="17413" r="-160" b="18366"/>
          <a:stretch/>
        </p:blipFill>
        <p:spPr>
          <a:xfrm>
            <a:off x="-30788" y="-36000"/>
            <a:ext cx="12263588" cy="6893996"/>
          </a:xfrm>
          <a:prstGeom prst="rect">
            <a:avLst/>
          </a:prstGeom>
        </p:spPr>
      </p:pic>
      <p:sp>
        <p:nvSpPr>
          <p:cNvPr id="4" name="cdtRectangle 115 Id57350"/>
          <p:cNvSpPr>
            <a:spLocks noGrp="1" noChangeArrowheads="1"/>
          </p:cNvSpPr>
          <p:nvPr>
            <p:ph type="ctrTitle"/>
            <p:custDataLst>
              <p:tags r:id="rId1"/>
            </p:custDataLst>
          </p:nvPr>
        </p:nvSpPr>
        <p:spPr bwMode="ltGray">
          <a:xfrm>
            <a:off x="627063" y="3891286"/>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noProof="0"/>
              <a:t>Click to edit Master title style</a:t>
            </a:r>
            <a:endParaRPr lang="en-US" noProof="0" dirty="0"/>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grpSp>
        <p:nvGrpSpPr>
          <p:cNvPr id="28" name="Group 33"/>
          <p:cNvGrpSpPr>
            <a:grpSpLocks noChangeAspect="1"/>
          </p:cNvGrpSpPr>
          <p:nvPr userDrawn="1"/>
        </p:nvGrpSpPr>
        <p:grpSpPr bwMode="gray">
          <a:xfrm>
            <a:off x="9555163" y="323850"/>
            <a:ext cx="2159000" cy="914400"/>
            <a:chOff x="6019" y="204"/>
            <a:chExt cx="1360" cy="576"/>
          </a:xfrm>
        </p:grpSpPr>
        <p:sp>
          <p:nvSpPr>
            <p:cNvPr id="29"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7" name="Gruppieren 56">
            <a:extLst>
              <a:ext uri="{FF2B5EF4-FFF2-40B4-BE49-F238E27FC236}">
                <a16:creationId xmlns:a16="http://schemas.microsoft.com/office/drawing/2014/main" id="{AFB4037B-F602-4075-87F1-124CC15D11B7}"/>
              </a:ext>
            </a:extLst>
          </p:cNvPr>
          <p:cNvGrpSpPr/>
          <p:nvPr userDrawn="1"/>
        </p:nvGrpSpPr>
        <p:grpSpPr>
          <a:xfrm>
            <a:off x="-216000" y="-216000"/>
            <a:ext cx="12628800" cy="7290000"/>
            <a:chOff x="-216000" y="-216000"/>
            <a:chExt cx="12628800" cy="7290000"/>
          </a:xfrm>
        </p:grpSpPr>
        <p:cxnSp>
          <p:nvCxnSpPr>
            <p:cNvPr id="59" name="Gerade Verbindung 2">
              <a:extLst>
                <a:ext uri="{FF2B5EF4-FFF2-40B4-BE49-F238E27FC236}">
                  <a16:creationId xmlns:a16="http://schemas.microsoft.com/office/drawing/2014/main" id="{1BD5B980-26AB-4DC1-A866-5F923B9B8581}"/>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5">
              <a:extLst>
                <a:ext uri="{FF2B5EF4-FFF2-40B4-BE49-F238E27FC236}">
                  <a16:creationId xmlns:a16="http://schemas.microsoft.com/office/drawing/2014/main" id="{AD4058A2-3948-4663-B298-C301642BC5E0}"/>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6">
              <a:extLst>
                <a:ext uri="{FF2B5EF4-FFF2-40B4-BE49-F238E27FC236}">
                  <a16:creationId xmlns:a16="http://schemas.microsoft.com/office/drawing/2014/main" id="{7E363443-427F-46B2-9473-A5A6C128C68F}"/>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7">
              <a:extLst>
                <a:ext uri="{FF2B5EF4-FFF2-40B4-BE49-F238E27FC236}">
                  <a16:creationId xmlns:a16="http://schemas.microsoft.com/office/drawing/2014/main" id="{BA911AE9-728A-4410-B6A5-26B70FE6BBF2}"/>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38">
              <a:extLst>
                <a:ext uri="{FF2B5EF4-FFF2-40B4-BE49-F238E27FC236}">
                  <a16:creationId xmlns:a16="http://schemas.microsoft.com/office/drawing/2014/main" id="{7744A9FA-9A9A-448F-8265-3D55C735683A}"/>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39">
              <a:extLst>
                <a:ext uri="{FF2B5EF4-FFF2-40B4-BE49-F238E27FC236}">
                  <a16:creationId xmlns:a16="http://schemas.microsoft.com/office/drawing/2014/main" id="{45951F2A-A891-41CF-BF01-B3B466D915B4}"/>
                </a:ext>
              </a:extLst>
            </p:cNvPr>
            <p:cNvCxnSpPr/>
            <p:nvPr userDrawn="1"/>
          </p:nvCxnSpPr>
          <p:spPr bwMode="auto">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0">
              <a:extLst>
                <a:ext uri="{FF2B5EF4-FFF2-40B4-BE49-F238E27FC236}">
                  <a16:creationId xmlns:a16="http://schemas.microsoft.com/office/drawing/2014/main" id="{050DE0DF-E795-4018-9B03-78241A713BBB}"/>
                </a:ext>
              </a:extLst>
            </p:cNvPr>
            <p:cNvCxnSpPr/>
            <p:nvPr userDrawn="1"/>
          </p:nvCxnSpPr>
          <p:spPr bwMode="auto">
            <a:xfrm rot="5400000">
              <a:off x="12322800" y="96177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1">
              <a:extLst>
                <a:ext uri="{FF2B5EF4-FFF2-40B4-BE49-F238E27FC236}">
                  <a16:creationId xmlns:a16="http://schemas.microsoft.com/office/drawing/2014/main" id="{7C986DE7-C512-4D9D-B6D2-C4CF9CB42B50}"/>
                </a:ext>
              </a:extLst>
            </p:cNvPr>
            <p:cNvCxnSpPr/>
            <p:nvPr userDrawn="1"/>
          </p:nvCxnSpPr>
          <p:spPr bwMode="auto">
            <a:xfrm rot="5400000">
              <a:off x="123228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2">
              <a:extLst>
                <a:ext uri="{FF2B5EF4-FFF2-40B4-BE49-F238E27FC236}">
                  <a16:creationId xmlns:a16="http://schemas.microsoft.com/office/drawing/2014/main" id="{B8595B0F-7A5B-4F51-B41A-819EC76A2209}"/>
                </a:ext>
              </a:extLst>
            </p:cNvPr>
            <p:cNvCxnSpPr/>
            <p:nvPr userDrawn="1"/>
          </p:nvCxnSpPr>
          <p:spPr bwMode="auto">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43">
              <a:extLst>
                <a:ext uri="{FF2B5EF4-FFF2-40B4-BE49-F238E27FC236}">
                  <a16:creationId xmlns:a16="http://schemas.microsoft.com/office/drawing/2014/main" id="{034C8DE4-310D-4767-A093-138CB83DD594}"/>
                </a:ext>
              </a:extLst>
            </p:cNvPr>
            <p:cNvCxnSpPr/>
            <p:nvPr userDrawn="1"/>
          </p:nvCxnSpPr>
          <p:spPr bwMode="auto">
            <a:xfrm rot="5400000">
              <a:off x="123228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44">
              <a:extLst>
                <a:ext uri="{FF2B5EF4-FFF2-40B4-BE49-F238E27FC236}">
                  <a16:creationId xmlns:a16="http://schemas.microsoft.com/office/drawing/2014/main" id="{ECAF6EE3-24F5-408B-ACFC-B7632DDC0F24}"/>
                </a:ext>
              </a:extLst>
            </p:cNvPr>
            <p:cNvCxnSpPr/>
            <p:nvPr userDrawn="1"/>
          </p:nvCxnSpPr>
          <p:spPr bwMode="auto">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1">
              <a:extLst>
                <a:ext uri="{FF2B5EF4-FFF2-40B4-BE49-F238E27FC236}">
                  <a16:creationId xmlns:a16="http://schemas.microsoft.com/office/drawing/2014/main" id="{3A983E64-8CA8-40AB-B5E1-1025CD972785}"/>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2">
              <a:extLst>
                <a:ext uri="{FF2B5EF4-FFF2-40B4-BE49-F238E27FC236}">
                  <a16:creationId xmlns:a16="http://schemas.microsoft.com/office/drawing/2014/main" id="{BC2D2C85-4B92-4A37-AE27-B216A742487D}"/>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3">
              <a:extLst>
                <a:ext uri="{FF2B5EF4-FFF2-40B4-BE49-F238E27FC236}">
                  <a16:creationId xmlns:a16="http://schemas.microsoft.com/office/drawing/2014/main" id="{116A12D1-742D-4468-BB01-3A50F970466F}"/>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4">
              <a:extLst>
                <a:ext uri="{FF2B5EF4-FFF2-40B4-BE49-F238E27FC236}">
                  <a16:creationId xmlns:a16="http://schemas.microsoft.com/office/drawing/2014/main" id="{7DEDB8EF-74CF-4CA7-9B59-456D59C0B20E}"/>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5">
              <a:extLst>
                <a:ext uri="{FF2B5EF4-FFF2-40B4-BE49-F238E27FC236}">
                  <a16:creationId xmlns:a16="http://schemas.microsoft.com/office/drawing/2014/main" id="{39B8ADFC-A6BA-46AB-8742-04F871FEF9DC}"/>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6">
              <a:extLst>
                <a:ext uri="{FF2B5EF4-FFF2-40B4-BE49-F238E27FC236}">
                  <a16:creationId xmlns:a16="http://schemas.microsoft.com/office/drawing/2014/main" id="{A6F4E4E3-5392-491F-8348-CC3317D44E1B}"/>
                </a:ext>
              </a:extLst>
            </p:cNvPr>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7">
              <a:extLst>
                <a:ext uri="{FF2B5EF4-FFF2-40B4-BE49-F238E27FC236}">
                  <a16:creationId xmlns:a16="http://schemas.microsoft.com/office/drawing/2014/main" id="{F8219EC2-4C5E-487E-A90A-50A3DE2C18FF}"/>
                </a:ext>
              </a:extLst>
            </p:cNvPr>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58">
              <a:extLst>
                <a:ext uri="{FF2B5EF4-FFF2-40B4-BE49-F238E27FC236}">
                  <a16:creationId xmlns:a16="http://schemas.microsoft.com/office/drawing/2014/main" id="{06656978-0036-4618-9A8F-3E361128E004}"/>
                </a:ext>
              </a:extLst>
            </p:cNvPr>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59">
              <a:extLst>
                <a:ext uri="{FF2B5EF4-FFF2-40B4-BE49-F238E27FC236}">
                  <a16:creationId xmlns:a16="http://schemas.microsoft.com/office/drawing/2014/main" id="{5F09DEAC-FF26-4910-8ECE-71DBB5338319}"/>
                </a:ext>
              </a:extLst>
            </p:cNvPr>
            <p:cNvCxnSpPr/>
            <p:nvPr userDrawn="1"/>
          </p:nvCxnSpPr>
          <p:spPr bwMode="auto">
            <a:xfrm rot="5400000">
              <a:off x="-1260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60">
              <a:extLst>
                <a:ext uri="{FF2B5EF4-FFF2-40B4-BE49-F238E27FC236}">
                  <a16:creationId xmlns:a16="http://schemas.microsoft.com/office/drawing/2014/main" id="{C76A2DAD-60A6-4C6F-98A5-A04794D4357A}"/>
                </a:ext>
              </a:extLst>
            </p:cNvPr>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61">
              <a:extLst>
                <a:ext uri="{FF2B5EF4-FFF2-40B4-BE49-F238E27FC236}">
                  <a16:creationId xmlns:a16="http://schemas.microsoft.com/office/drawing/2014/main" id="{DA8AA8B1-5268-432E-9128-A691B578526C}"/>
                </a:ext>
              </a:extLst>
            </p:cNvPr>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7436530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940" y="357810"/>
            <a:ext cx="10513421"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941" y="1005840"/>
            <a:ext cx="10513420"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Tree>
    <p:extLst>
      <p:ext uri="{BB962C8B-B14F-4D97-AF65-F5344CB8AC3E}">
        <p14:creationId xmlns:p14="http://schemas.microsoft.com/office/powerpoint/2010/main" val="3614302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ON Open Layout with Takeawa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8" cy="1587"/>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p:cNvPicPr/>
                      <p:nvPr/>
                    </p:nvPicPr>
                    <p:blipFill>
                      <a:blip r:embed="rId4"/>
                      <a:stretch>
                        <a:fillRect/>
                      </a:stretch>
                    </p:blipFill>
                    <p:spPr>
                      <a:xfrm>
                        <a:off x="1589" y="1589"/>
                        <a:ext cx="1588" cy="1587"/>
                      </a:xfrm>
                      <a:prstGeom prst="rect">
                        <a:avLst/>
                      </a:prstGeom>
                    </p:spPr>
                  </p:pic>
                </p:oleObj>
              </mc:Fallback>
            </mc:AlternateContent>
          </a:graphicData>
        </a:graphic>
      </p:graphicFrame>
      <p:sp>
        <p:nvSpPr>
          <p:cNvPr id="3" name="Slide Number Placeholder 2"/>
          <p:cNvSpPr>
            <a:spLocks noGrp="1"/>
          </p:cNvSpPr>
          <p:nvPr>
            <p:ph type="sldNum" sz="quarter" idx="10"/>
          </p:nvPr>
        </p:nvSpPr>
        <p:spPr>
          <a:xfrm>
            <a:off x="11651882" y="0"/>
            <a:ext cx="546469" cy="475816"/>
          </a:xfrm>
        </p:spPr>
        <p:txBody>
          <a:bodyPr/>
          <a:lstStyle/>
          <a:p>
            <a:fld id="{2066355A-084C-D24E-9AD2-7E4FC41EA627}" type="slidenum">
              <a:rPr lang="en-US" smtClean="0">
                <a:solidFill>
                  <a:prstClr val="white"/>
                </a:solidFill>
              </a:rPr>
              <a:pPr/>
              <a:t>‹#›</a:t>
            </a:fld>
            <a:endParaRPr lang="en-US" dirty="0">
              <a:solidFill>
                <a:prstClr val="white"/>
              </a:solidFill>
            </a:endParaRPr>
          </a:p>
        </p:txBody>
      </p:sp>
      <p:sp>
        <p:nvSpPr>
          <p:cNvPr id="9" name="Title 1"/>
          <p:cNvSpPr>
            <a:spLocks noGrp="1"/>
          </p:cNvSpPr>
          <p:nvPr>
            <p:ph type="title"/>
          </p:nvPr>
        </p:nvSpPr>
        <p:spPr>
          <a:xfrm>
            <a:off x="714612" y="272717"/>
            <a:ext cx="10528817" cy="4984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835679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991" y="364015"/>
            <a:ext cx="10497243" cy="511862"/>
          </a:xfrm>
        </p:spPr>
        <p:txBody>
          <a:bodyPr/>
          <a:lstStyle/>
          <a:p>
            <a:r>
              <a:rPr lang="en-US" dirty="0"/>
              <a:t>Click to edit Master title style</a:t>
            </a:r>
          </a:p>
        </p:txBody>
      </p:sp>
      <p:sp>
        <p:nvSpPr>
          <p:cNvPr id="14" name="Text Placeholder 9"/>
          <p:cNvSpPr>
            <a:spLocks noGrp="1"/>
          </p:cNvSpPr>
          <p:nvPr>
            <p:ph type="body" sz="quarter" idx="15"/>
          </p:nvPr>
        </p:nvSpPr>
        <p:spPr>
          <a:xfrm>
            <a:off x="315548" y="6400800"/>
            <a:ext cx="11069578"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fontAlgn="auto">
              <a:spcBef>
                <a:spcPts val="0"/>
              </a:spcBef>
              <a:spcAft>
                <a:spcPts val="0"/>
              </a:spcAft>
              <a:defRPr/>
            </a:pPr>
            <a:fld id="{EDB926B2-095E-4571-A4EA-B3D2263F082D}" type="slidenum">
              <a:rPr lang="en-US" smtClean="0">
                <a:solidFill>
                  <a:srgbClr val="FFFFFF"/>
                </a:solidFill>
                <a:latin typeface="Arial"/>
                <a:ea typeface="+mn-ea"/>
              </a:rPr>
              <a:pPr fontAlgn="auto">
                <a:spcBef>
                  <a:spcPts val="0"/>
                </a:spcBef>
                <a:spcAft>
                  <a:spcPts val="0"/>
                </a:spcAft>
                <a:defRPr/>
              </a:pPr>
              <a:t>‹#›</a:t>
            </a:fld>
            <a:endParaRPr lang="en-US" dirty="0">
              <a:solidFill>
                <a:srgbClr val="FFFFFF"/>
              </a:solidFill>
              <a:latin typeface="Arial"/>
              <a:ea typeface="+mn-ea"/>
            </a:endParaRPr>
          </a:p>
        </p:txBody>
      </p:sp>
      <p:sp>
        <p:nvSpPr>
          <p:cNvPr id="3" name="Footer Placeholder 2"/>
          <p:cNvSpPr>
            <a:spLocks noGrp="1"/>
          </p:cNvSpPr>
          <p:nvPr>
            <p:ph type="ftr" sz="quarter" idx="17"/>
          </p:nvPr>
        </p:nvSpPr>
        <p:spPr>
          <a:xfrm>
            <a:off x="713159" y="6147015"/>
            <a:ext cx="1491693" cy="200025"/>
          </a:xfrm>
          <a:prstGeom prst="rect">
            <a:avLst/>
          </a:prstGeom>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 name="Content Placeholder 4"/>
          <p:cNvSpPr>
            <a:spLocks noGrp="1"/>
          </p:cNvSpPr>
          <p:nvPr>
            <p:ph sz="quarter" idx="12"/>
          </p:nvPr>
        </p:nvSpPr>
        <p:spPr>
          <a:xfrm>
            <a:off x="714941" y="1005840"/>
            <a:ext cx="1051342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2889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7"/>
            <a:ext cx="1219835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24323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11818" y="996950"/>
            <a:ext cx="0" cy="5122496"/>
          </a:xfrm>
          <a:prstGeom prst="line">
            <a:avLst/>
          </a:prstGeom>
          <a:noFill/>
          <a:ln w="9525" cap="flat" cmpd="sng" algn="ctr">
            <a:solidFill>
              <a:schemeClr val="accent3"/>
            </a:solidFill>
            <a:prstDash val="solid"/>
            <a:round/>
            <a:headEnd type="none" w="med" len="med"/>
            <a:tailEnd type="none" w="med" len="med"/>
          </a:ln>
          <a:effectLst/>
        </p:spPr>
      </p:cxnSp>
      <p:sp>
        <p:nvSpPr>
          <p:cNvPr id="13" name="Title 1"/>
          <p:cNvSpPr>
            <a:spLocks noGrp="1"/>
          </p:cNvSpPr>
          <p:nvPr>
            <p:ph type="title"/>
          </p:nvPr>
        </p:nvSpPr>
        <p:spPr>
          <a:xfrm>
            <a:off x="714939" y="357810"/>
            <a:ext cx="10505387"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5165" y="1005840"/>
            <a:ext cx="5162992"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3648" y="1005840"/>
            <a:ext cx="5066678"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pPr>
                <a:defRPr/>
              </a:pPr>
              <a:t>‹#›</a:t>
            </a:fld>
            <a:endParaRPr lang="en-US" dirty="0"/>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33646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fr-FR" dirty="0"/>
          </a:p>
        </p:txBody>
      </p:sp>
      <p:sp>
        <p:nvSpPr>
          <p:cNvPr id="4" name="Bildplatzhalter 3"/>
          <p:cNvSpPr>
            <a:spLocks noGrp="1"/>
          </p:cNvSpPr>
          <p:nvPr>
            <p:ph type="pic" sz="quarter" idx="10"/>
          </p:nvPr>
        </p:nvSpPr>
        <p:spPr>
          <a:xfrm>
            <a:off x="1" y="0"/>
            <a:ext cx="12196800" cy="6858000"/>
          </a:xfrm>
          <a:noFill/>
        </p:spPr>
        <p:txBody>
          <a:bodyPr tIns="1800000"/>
          <a:lstStyle>
            <a:lvl1pPr algn="ctr">
              <a:defRPr/>
            </a:lvl1pPr>
          </a:lstStyle>
          <a:p>
            <a:endParaRPr lang="fr-FR" dirty="0"/>
          </a:p>
        </p:txBody>
      </p:sp>
    </p:spTree>
    <p:extLst>
      <p:ext uri="{BB962C8B-B14F-4D97-AF65-F5344CB8AC3E}">
        <p14:creationId xmlns:p14="http://schemas.microsoft.com/office/powerpoint/2010/main" val="285316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1"/>
            <a:ext cx="1219835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481301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943" y="357810"/>
            <a:ext cx="10513421" cy="498611"/>
          </a:xfrm>
        </p:spPr>
        <p:txBody>
          <a:bodyPr/>
          <a:lstStyle>
            <a:lvl1pPr>
              <a:defRPr baseline="0">
                <a:solidFill>
                  <a:schemeClr val="tx1"/>
                </a:solidFill>
              </a:defRPr>
            </a:lvl1pPr>
          </a:lstStyle>
          <a:p>
            <a:r>
              <a:rPr lang="en-US" dirty="0"/>
              <a:t>Click to edit Master title style</a:t>
            </a:r>
          </a:p>
        </p:txBody>
      </p:sp>
      <p:sp>
        <p:nvSpPr>
          <p:cNvPr id="5" name="Content Placeholder 4"/>
          <p:cNvSpPr>
            <a:spLocks noGrp="1"/>
          </p:cNvSpPr>
          <p:nvPr>
            <p:ph sz="quarter" idx="12"/>
          </p:nvPr>
        </p:nvSpPr>
        <p:spPr>
          <a:xfrm>
            <a:off x="714941" y="1005841"/>
            <a:ext cx="10513420"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200121" indent="-171446">
              <a:buClr>
                <a:schemeClr val="accent3"/>
              </a:buClr>
              <a:buFont typeface="Arial" panose="020B0604020202020204" pitchFamily="34" charset="0"/>
              <a:buChar char="-"/>
              <a:defRPr sz="1051">
                <a:latin typeface="Arial" panose="020B0604020202020204" pitchFamily="34" charset="0"/>
                <a:cs typeface="Arial" panose="020B0604020202020204" pitchFamily="34" charset="0"/>
              </a:defRPr>
            </a:lvl4pPr>
            <a:lvl5pPr>
              <a:buClr>
                <a:schemeClr val="accent3"/>
              </a:buClr>
              <a:defRPr sz="105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E8AE0A0-23AB-404A-8462-AA07DB659592}"/>
              </a:ext>
            </a:extLst>
          </p:cNvPr>
          <p:cNvPicPr>
            <a:picLocks noChangeAspect="1"/>
          </p:cNvPicPr>
          <p:nvPr userDrawn="1"/>
        </p:nvPicPr>
        <p:blipFill>
          <a:blip r:embed="rId2"/>
          <a:stretch>
            <a:fillRect/>
          </a:stretch>
        </p:blipFill>
        <p:spPr>
          <a:xfrm>
            <a:off x="251900" y="6446110"/>
            <a:ext cx="4351349" cy="319199"/>
          </a:xfrm>
          <a:prstGeom prst="rect">
            <a:avLst/>
          </a:prstGeom>
        </p:spPr>
      </p:pic>
      <p:cxnSp>
        <p:nvCxnSpPr>
          <p:cNvPr id="8" name="Straight Connector 7">
            <a:extLst>
              <a:ext uri="{FF2B5EF4-FFF2-40B4-BE49-F238E27FC236}">
                <a16:creationId xmlns:a16="http://schemas.microsoft.com/office/drawing/2014/main" id="{965E9C8D-759D-4FA4-9CE5-1047B20B0252}"/>
              </a:ext>
            </a:extLst>
          </p:cNvPr>
          <p:cNvCxnSpPr/>
          <p:nvPr userDrawn="1"/>
        </p:nvCxnSpPr>
        <p:spPr>
          <a:xfrm>
            <a:off x="278050" y="6400788"/>
            <a:ext cx="11642250" cy="0"/>
          </a:xfrm>
          <a:prstGeom prst="line">
            <a:avLst/>
          </a:prstGeom>
          <a:ln w="1270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5203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11818" y="996951"/>
            <a:ext cx="0" cy="5122496"/>
          </a:xfrm>
          <a:prstGeom prst="line">
            <a:avLst/>
          </a:prstGeom>
          <a:noFill/>
          <a:ln w="9525" cap="flat" cmpd="sng" algn="ctr">
            <a:solidFill>
              <a:schemeClr val="accent3"/>
            </a:solidFill>
            <a:prstDash val="solid"/>
            <a:round/>
            <a:headEnd type="none" w="med" len="med"/>
            <a:tailEnd type="none" w="med" len="med"/>
          </a:ln>
          <a:effectLst/>
        </p:spPr>
      </p:cxnSp>
      <p:sp>
        <p:nvSpPr>
          <p:cNvPr id="13" name="Title 1"/>
          <p:cNvSpPr>
            <a:spLocks noGrp="1"/>
          </p:cNvSpPr>
          <p:nvPr>
            <p:ph type="title"/>
          </p:nvPr>
        </p:nvSpPr>
        <p:spPr>
          <a:xfrm>
            <a:off x="714940" y="357810"/>
            <a:ext cx="10505387" cy="498611"/>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5165" y="1005843"/>
            <a:ext cx="5162992" cy="5113607"/>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200121" indent="-171446">
              <a:buClr>
                <a:schemeClr val="accent3"/>
              </a:buClr>
              <a:buFont typeface="Arial" panose="020B0604020202020204" pitchFamily="34" charset="0"/>
              <a:buChar char="-"/>
              <a:defRPr sz="1051">
                <a:latin typeface="+mn-lt"/>
                <a:cs typeface="Arial" panose="020B0604020202020204" pitchFamily="34" charset="0"/>
              </a:defRPr>
            </a:lvl4pPr>
            <a:lvl5pPr>
              <a:buClr>
                <a:schemeClr val="accent3"/>
              </a:buClr>
              <a:defRPr sz="1051">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3649" y="1005843"/>
            <a:ext cx="5066679" cy="5113607"/>
          </a:xfrm>
          <a:prstGeom prst="rect">
            <a:avLst/>
          </a:prstGeom>
        </p:spPr>
        <p:txBody>
          <a:bodyPr/>
          <a:lstStyle>
            <a:lvl1pPr>
              <a:defRPr>
                <a:latin typeface="+mn-lt"/>
              </a:defRPr>
            </a:lvl1pPr>
            <a:lvl2pPr>
              <a:defRPr>
                <a:latin typeface="+mn-lt"/>
              </a:defRPr>
            </a:lvl2pPr>
            <a:lvl3pPr>
              <a:defRPr>
                <a:latin typeface="+mn-lt"/>
              </a:defRPr>
            </a:lvl3pPr>
            <a:lvl4pPr marL="1200121" indent="-171446">
              <a:buClr>
                <a:schemeClr val="accent3"/>
              </a:buClr>
              <a:buFont typeface="Arial" panose="020B0604020202020204" pitchFamily="34" charset="0"/>
              <a:buChar char="-"/>
              <a:defRPr sz="1051">
                <a:latin typeface="+mn-lt"/>
                <a:cs typeface="Arial" panose="020B0604020202020204" pitchFamily="34" charset="0"/>
              </a:defRPr>
            </a:lvl4pPr>
            <a:lvl5pPr>
              <a:buClr>
                <a:schemeClr val="accent3"/>
              </a:buClr>
              <a:defRPr sz="1051">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a:xfrm>
            <a:off x="11651966" y="3"/>
            <a:ext cx="675039" cy="504825"/>
          </a:xfrm>
          <a:prstGeom prst="rect">
            <a:avLst/>
          </a:prstGeom>
        </p:spPr>
        <p:txBody>
          <a:bodyPr/>
          <a:lstStyle>
            <a:lvl1pPr>
              <a:defRPr/>
            </a:lvl1pPr>
          </a:lstStyle>
          <a:p>
            <a:pPr>
              <a:defRPr/>
            </a:pPr>
            <a:fld id="{F0121559-6FAE-4C9F-95D5-751370D9C50E}" type="slidenum">
              <a:rPr lang="en-US"/>
              <a:pPr>
                <a:defRPr/>
              </a:pPr>
              <a:t>‹#›</a:t>
            </a:fld>
            <a:endParaRPr lang="en-US" dirty="0"/>
          </a:p>
        </p:txBody>
      </p:sp>
    </p:spTree>
    <p:extLst>
      <p:ext uri="{BB962C8B-B14F-4D97-AF65-F5344CB8AC3E}">
        <p14:creationId xmlns:p14="http://schemas.microsoft.com/office/powerpoint/2010/main" val="3954668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749" y="3709988"/>
            <a:ext cx="10536961" cy="0"/>
          </a:xfrm>
          <a:prstGeom prst="line">
            <a:avLst/>
          </a:prstGeom>
          <a:noFill/>
          <a:ln w="9525" cap="flat" cmpd="sng" algn="ctr">
            <a:solidFill>
              <a:schemeClr val="accent3"/>
            </a:solidFill>
            <a:prstDash val="solid"/>
            <a:round/>
            <a:headEnd type="none" w="med" len="med"/>
            <a:tailEnd type="none" w="med" len="med"/>
          </a:ln>
          <a:effectLst/>
        </p:spPr>
      </p:cxnSp>
      <p:cxnSp>
        <p:nvCxnSpPr>
          <p:cNvPr id="8" name="Straight Connector 7"/>
          <p:cNvCxnSpPr/>
          <p:nvPr userDrawn="1"/>
        </p:nvCxnSpPr>
        <p:spPr bwMode="auto">
          <a:xfrm>
            <a:off x="6011818" y="996953"/>
            <a:ext cx="0" cy="5192836"/>
          </a:xfrm>
          <a:prstGeom prst="line">
            <a:avLst/>
          </a:prstGeom>
          <a:noFill/>
          <a:ln w="9525" cap="flat" cmpd="sng" algn="ctr">
            <a:solidFill>
              <a:schemeClr val="accent3"/>
            </a:solidFill>
            <a:prstDash val="solid"/>
            <a:round/>
            <a:headEnd type="none" w="med" len="med"/>
            <a:tailEnd type="none" w="med" len="med"/>
          </a:ln>
          <a:effectLst/>
        </p:spPr>
      </p:cxnSp>
      <p:sp>
        <p:nvSpPr>
          <p:cNvPr id="9" name="TextBox 11"/>
          <p:cNvSpPr txBox="1">
            <a:spLocks noChangeArrowheads="1"/>
          </p:cNvSpPr>
          <p:nvPr userDrawn="1"/>
        </p:nvSpPr>
        <p:spPr bwMode="auto">
          <a:xfrm>
            <a:off x="1667745" y="6804025"/>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20" name="Title 1"/>
          <p:cNvSpPr>
            <a:spLocks noGrp="1"/>
          </p:cNvSpPr>
          <p:nvPr>
            <p:ph type="title"/>
          </p:nvPr>
        </p:nvSpPr>
        <p:spPr>
          <a:xfrm>
            <a:off x="714614" y="364799"/>
            <a:ext cx="10536518"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614" y="1005843"/>
            <a:ext cx="5175034"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200121" indent="-171446">
              <a:buClr>
                <a:schemeClr val="accent3"/>
              </a:buClr>
              <a:buFont typeface="Arial" panose="020B0604020202020204" pitchFamily="34" charset="0"/>
              <a:buChar char="-"/>
              <a:defRPr sz="1051">
                <a:latin typeface="+mn-lt"/>
                <a:cs typeface="Arial" panose="020B0604020202020204" pitchFamily="34" charset="0"/>
              </a:defRPr>
            </a:lvl4pPr>
            <a:lvl5pPr>
              <a:buClr>
                <a:schemeClr val="accent3"/>
              </a:buClr>
              <a:defRPr sz="1051">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7978" y="1005843"/>
            <a:ext cx="5113152"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200121" indent="-171446">
              <a:buClr>
                <a:schemeClr val="accent3"/>
              </a:buClr>
              <a:buFont typeface="Arial" panose="020B0604020202020204" pitchFamily="34" charset="0"/>
              <a:buChar char="-"/>
              <a:defRPr sz="1051">
                <a:latin typeface="+mn-lt"/>
                <a:cs typeface="Arial" panose="020B0604020202020204" pitchFamily="34" charset="0"/>
              </a:defRPr>
            </a:lvl4pPr>
            <a:lvl5pPr>
              <a:buClr>
                <a:schemeClr val="accent3"/>
              </a:buClr>
              <a:defRPr sz="1051">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614" y="3796581"/>
            <a:ext cx="5175034"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200121" indent="-171446">
              <a:buClr>
                <a:schemeClr val="accent3"/>
              </a:buClr>
              <a:buFont typeface="Arial" panose="020B0604020202020204" pitchFamily="34" charset="0"/>
              <a:buChar char="-"/>
              <a:defRPr sz="1051">
                <a:latin typeface="+mn-lt"/>
                <a:cs typeface="Arial" panose="020B0604020202020204" pitchFamily="34" charset="0"/>
              </a:defRPr>
            </a:lvl4pPr>
            <a:lvl5pPr>
              <a:buClr>
                <a:schemeClr val="accent3"/>
              </a:buClr>
              <a:defRPr sz="1051">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7978" y="3796579"/>
            <a:ext cx="5113152"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200121" indent="-171446">
              <a:buClr>
                <a:schemeClr val="accent3"/>
              </a:buClr>
              <a:buFont typeface="Arial" panose="020B0604020202020204" pitchFamily="34" charset="0"/>
              <a:buChar char="-"/>
              <a:defRPr sz="1051">
                <a:latin typeface="+mn-lt"/>
                <a:cs typeface="Arial" panose="020B0604020202020204" pitchFamily="34" charset="0"/>
              </a:defRPr>
            </a:lvl4pPr>
            <a:lvl5pPr>
              <a:buClr>
                <a:schemeClr val="accent3"/>
              </a:buClr>
              <a:defRPr sz="1051">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a:xfrm>
            <a:off x="11651966" y="3"/>
            <a:ext cx="675039" cy="504825"/>
          </a:xfrm>
          <a:prstGeom prst="rect">
            <a:avLst/>
          </a:prstGeom>
        </p:spPr>
        <p:txBody>
          <a:bodyPr/>
          <a:lstStyle>
            <a:lvl1pPr algn="l">
              <a:defRPr sz="825" b="1" i="0">
                <a:solidFill>
                  <a:schemeClr val="bg1"/>
                </a:solidFill>
                <a:latin typeface="+mn-lt"/>
                <a:cs typeface="HelveticaNeue MediumCond"/>
              </a:defRPr>
            </a:lvl1pPr>
          </a:lstStyle>
          <a:p>
            <a:pPr>
              <a:defRPr/>
            </a:pPr>
            <a:fld id="{7A6399F0-1CB9-4AF2-8492-04A4C562147A}" type="slidenum">
              <a:rPr lang="en-US"/>
              <a:pPr>
                <a:defRPr/>
              </a:pPr>
              <a:t>‹#›</a:t>
            </a:fld>
            <a:endParaRPr lang="en-US" dirty="0"/>
          </a:p>
        </p:txBody>
      </p:sp>
    </p:spTree>
    <p:extLst>
      <p:ext uri="{BB962C8B-B14F-4D97-AF65-F5344CB8AC3E}">
        <p14:creationId xmlns:p14="http://schemas.microsoft.com/office/powerpoint/2010/main" val="395814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3891600"/>
            <a:ext cx="6480000" cy="234031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noProof="0"/>
              <a:t>Click to edit Master title style</a:t>
            </a:r>
            <a:endParaRPr lang="en-US" noProof="0" dirty="0"/>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5" name="Gruppieren 54">
            <a:extLst>
              <a:ext uri="{FF2B5EF4-FFF2-40B4-BE49-F238E27FC236}">
                <a16:creationId xmlns:a16="http://schemas.microsoft.com/office/drawing/2014/main" id="{023973F1-11FE-4710-9FA0-2CE3B258D1EE}"/>
              </a:ext>
            </a:extLst>
          </p:cNvPr>
          <p:cNvGrpSpPr/>
          <p:nvPr userDrawn="1"/>
        </p:nvGrpSpPr>
        <p:grpSpPr>
          <a:xfrm>
            <a:off x="-216000" y="-216000"/>
            <a:ext cx="12628800" cy="7290000"/>
            <a:chOff x="-216000" y="-216000"/>
            <a:chExt cx="12628800" cy="7290000"/>
          </a:xfrm>
        </p:grpSpPr>
        <p:cxnSp>
          <p:nvCxnSpPr>
            <p:cNvPr id="56" name="Gerade Verbindung 2">
              <a:extLst>
                <a:ext uri="{FF2B5EF4-FFF2-40B4-BE49-F238E27FC236}">
                  <a16:creationId xmlns:a16="http://schemas.microsoft.com/office/drawing/2014/main" id="{9EB634C0-64B6-410D-A103-877D4C00C2D9}"/>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35">
              <a:extLst>
                <a:ext uri="{FF2B5EF4-FFF2-40B4-BE49-F238E27FC236}">
                  <a16:creationId xmlns:a16="http://schemas.microsoft.com/office/drawing/2014/main" id="{B2B91105-C27D-4C5B-87F8-290448ECF8D8}"/>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36">
              <a:extLst>
                <a:ext uri="{FF2B5EF4-FFF2-40B4-BE49-F238E27FC236}">
                  <a16:creationId xmlns:a16="http://schemas.microsoft.com/office/drawing/2014/main" id="{907FC06E-567B-4FEC-A678-A920C665531F}"/>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37">
              <a:extLst>
                <a:ext uri="{FF2B5EF4-FFF2-40B4-BE49-F238E27FC236}">
                  <a16:creationId xmlns:a16="http://schemas.microsoft.com/office/drawing/2014/main" id="{C44E756C-E625-443B-9E05-62A931ACA612}"/>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8">
              <a:extLst>
                <a:ext uri="{FF2B5EF4-FFF2-40B4-BE49-F238E27FC236}">
                  <a16:creationId xmlns:a16="http://schemas.microsoft.com/office/drawing/2014/main" id="{46AFE653-338A-4D32-A321-0C1063C64B19}"/>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9">
              <a:extLst>
                <a:ext uri="{FF2B5EF4-FFF2-40B4-BE49-F238E27FC236}">
                  <a16:creationId xmlns:a16="http://schemas.microsoft.com/office/drawing/2014/main" id="{811EC7B6-33DB-404E-A249-9474E6074599}"/>
                </a:ext>
              </a:extLst>
            </p:cNvPr>
            <p:cNvCxnSpPr/>
            <p:nvPr userDrawn="1"/>
          </p:nvCxnSpPr>
          <p:spPr bwMode="auto">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40">
              <a:extLst>
                <a:ext uri="{FF2B5EF4-FFF2-40B4-BE49-F238E27FC236}">
                  <a16:creationId xmlns:a16="http://schemas.microsoft.com/office/drawing/2014/main" id="{E593F67E-D1C1-44AA-9300-F93F2BA79323}"/>
                </a:ext>
              </a:extLst>
            </p:cNvPr>
            <p:cNvCxnSpPr/>
            <p:nvPr userDrawn="1"/>
          </p:nvCxnSpPr>
          <p:spPr bwMode="auto">
            <a:xfrm rot="5400000">
              <a:off x="12322800" y="96177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41">
              <a:extLst>
                <a:ext uri="{FF2B5EF4-FFF2-40B4-BE49-F238E27FC236}">
                  <a16:creationId xmlns:a16="http://schemas.microsoft.com/office/drawing/2014/main" id="{DD732872-68A3-45F4-ACD0-FEDFC6BBC12F}"/>
                </a:ext>
              </a:extLst>
            </p:cNvPr>
            <p:cNvCxnSpPr/>
            <p:nvPr userDrawn="1"/>
          </p:nvCxnSpPr>
          <p:spPr bwMode="auto">
            <a:xfrm rot="5400000">
              <a:off x="123228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42">
              <a:extLst>
                <a:ext uri="{FF2B5EF4-FFF2-40B4-BE49-F238E27FC236}">
                  <a16:creationId xmlns:a16="http://schemas.microsoft.com/office/drawing/2014/main" id="{5D5BDFF7-1C6D-464B-8965-57A151F8E2F9}"/>
                </a:ext>
              </a:extLst>
            </p:cNvPr>
            <p:cNvCxnSpPr/>
            <p:nvPr userDrawn="1"/>
          </p:nvCxnSpPr>
          <p:spPr bwMode="auto">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3">
              <a:extLst>
                <a:ext uri="{FF2B5EF4-FFF2-40B4-BE49-F238E27FC236}">
                  <a16:creationId xmlns:a16="http://schemas.microsoft.com/office/drawing/2014/main" id="{9E2038C7-2FE0-4396-9BD9-AFD7EA97A706}"/>
                </a:ext>
              </a:extLst>
            </p:cNvPr>
            <p:cNvCxnSpPr/>
            <p:nvPr userDrawn="1"/>
          </p:nvCxnSpPr>
          <p:spPr bwMode="auto">
            <a:xfrm rot="5400000">
              <a:off x="123228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4">
              <a:extLst>
                <a:ext uri="{FF2B5EF4-FFF2-40B4-BE49-F238E27FC236}">
                  <a16:creationId xmlns:a16="http://schemas.microsoft.com/office/drawing/2014/main" id="{D7B61B76-C82D-4DE3-BC24-716ED66BFA93}"/>
                </a:ext>
              </a:extLst>
            </p:cNvPr>
            <p:cNvCxnSpPr/>
            <p:nvPr userDrawn="1"/>
          </p:nvCxnSpPr>
          <p:spPr bwMode="auto">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51">
              <a:extLst>
                <a:ext uri="{FF2B5EF4-FFF2-40B4-BE49-F238E27FC236}">
                  <a16:creationId xmlns:a16="http://schemas.microsoft.com/office/drawing/2014/main" id="{1B7B85C0-AE33-44ED-BCB9-D9137FE2CBAA}"/>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52">
              <a:extLst>
                <a:ext uri="{FF2B5EF4-FFF2-40B4-BE49-F238E27FC236}">
                  <a16:creationId xmlns:a16="http://schemas.microsoft.com/office/drawing/2014/main" id="{E59A601F-59FD-4CE9-B324-3CE296D21CAF}"/>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3">
              <a:extLst>
                <a:ext uri="{FF2B5EF4-FFF2-40B4-BE49-F238E27FC236}">
                  <a16:creationId xmlns:a16="http://schemas.microsoft.com/office/drawing/2014/main" id="{B956E4FE-459F-4852-A561-E585572B6C7D}"/>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4">
              <a:extLst>
                <a:ext uri="{FF2B5EF4-FFF2-40B4-BE49-F238E27FC236}">
                  <a16:creationId xmlns:a16="http://schemas.microsoft.com/office/drawing/2014/main" id="{786E2F83-4544-4EFD-8B96-40F2F2E1CDC3}"/>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5">
              <a:extLst>
                <a:ext uri="{FF2B5EF4-FFF2-40B4-BE49-F238E27FC236}">
                  <a16:creationId xmlns:a16="http://schemas.microsoft.com/office/drawing/2014/main" id="{C0F13118-8BEE-4EC6-B2D1-E9F7FD63571B}"/>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6">
              <a:extLst>
                <a:ext uri="{FF2B5EF4-FFF2-40B4-BE49-F238E27FC236}">
                  <a16:creationId xmlns:a16="http://schemas.microsoft.com/office/drawing/2014/main" id="{71624E24-12EC-4E5A-AEFA-79552EE8C2E4}"/>
                </a:ext>
              </a:extLst>
            </p:cNvPr>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7">
              <a:extLst>
                <a:ext uri="{FF2B5EF4-FFF2-40B4-BE49-F238E27FC236}">
                  <a16:creationId xmlns:a16="http://schemas.microsoft.com/office/drawing/2014/main" id="{035E2B9F-8A86-4861-959B-1607C2FCCFCC}"/>
                </a:ext>
              </a:extLst>
            </p:cNvPr>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8">
              <a:extLst>
                <a:ext uri="{FF2B5EF4-FFF2-40B4-BE49-F238E27FC236}">
                  <a16:creationId xmlns:a16="http://schemas.microsoft.com/office/drawing/2014/main" id="{B4007495-24DB-4F60-9E56-CB6450351ACB}"/>
                </a:ext>
              </a:extLst>
            </p:cNvPr>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9">
              <a:extLst>
                <a:ext uri="{FF2B5EF4-FFF2-40B4-BE49-F238E27FC236}">
                  <a16:creationId xmlns:a16="http://schemas.microsoft.com/office/drawing/2014/main" id="{1D2325DA-A935-497D-87F9-D16B32AF0384}"/>
                </a:ext>
              </a:extLst>
            </p:cNvPr>
            <p:cNvCxnSpPr/>
            <p:nvPr userDrawn="1"/>
          </p:nvCxnSpPr>
          <p:spPr bwMode="auto">
            <a:xfrm rot="5400000">
              <a:off x="-1260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60">
              <a:extLst>
                <a:ext uri="{FF2B5EF4-FFF2-40B4-BE49-F238E27FC236}">
                  <a16:creationId xmlns:a16="http://schemas.microsoft.com/office/drawing/2014/main" id="{2AE92957-8576-40E5-BBB4-EAD1637043D5}"/>
                </a:ext>
              </a:extLst>
            </p:cNvPr>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61">
              <a:extLst>
                <a:ext uri="{FF2B5EF4-FFF2-40B4-BE49-F238E27FC236}">
                  <a16:creationId xmlns:a16="http://schemas.microsoft.com/office/drawing/2014/main" id="{EB39A36D-CDB3-4160-B014-76B19A434F41}"/>
                </a:ext>
              </a:extLst>
            </p:cNvPr>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430804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614" y="357190"/>
            <a:ext cx="10528818"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a:xfrm>
            <a:off x="11651966" y="3"/>
            <a:ext cx="675039" cy="504825"/>
          </a:xfrm>
          <a:prstGeom prst="rect">
            <a:avLst/>
          </a:prstGeom>
        </p:spPr>
        <p:txBody>
          <a:bodyPr/>
          <a:lstStyle>
            <a:lvl1pPr>
              <a:defRPr/>
            </a:lvl1pPr>
          </a:lstStyle>
          <a:p>
            <a:pPr>
              <a:defRPr/>
            </a:pPr>
            <a:fld id="{521D1E3F-96BE-4EC6-B772-60D92C1E53EA}" type="slidenum">
              <a:rPr lang="en-US"/>
              <a:pPr>
                <a:defRPr/>
              </a:pPr>
              <a:t>‹#›</a:t>
            </a:fld>
            <a:endParaRPr lang="en-US" dirty="0"/>
          </a:p>
        </p:txBody>
      </p:sp>
      <p:pic>
        <p:nvPicPr>
          <p:cNvPr id="7" name="Picture 6">
            <a:extLst>
              <a:ext uri="{FF2B5EF4-FFF2-40B4-BE49-F238E27FC236}">
                <a16:creationId xmlns:a16="http://schemas.microsoft.com/office/drawing/2014/main" id="{29BBD16A-38FD-4F53-9697-BFD2D3BA62AB}"/>
              </a:ext>
            </a:extLst>
          </p:cNvPr>
          <p:cNvPicPr>
            <a:picLocks noChangeAspect="1"/>
          </p:cNvPicPr>
          <p:nvPr userDrawn="1"/>
        </p:nvPicPr>
        <p:blipFill>
          <a:blip r:embed="rId2"/>
          <a:stretch>
            <a:fillRect/>
          </a:stretch>
        </p:blipFill>
        <p:spPr>
          <a:xfrm>
            <a:off x="251900" y="6446110"/>
            <a:ext cx="4351349" cy="319199"/>
          </a:xfrm>
          <a:prstGeom prst="rect">
            <a:avLst/>
          </a:prstGeom>
        </p:spPr>
      </p:pic>
      <p:cxnSp>
        <p:nvCxnSpPr>
          <p:cNvPr id="8" name="Straight Connector 7">
            <a:extLst>
              <a:ext uri="{FF2B5EF4-FFF2-40B4-BE49-F238E27FC236}">
                <a16:creationId xmlns:a16="http://schemas.microsoft.com/office/drawing/2014/main" id="{B0506CBA-17CA-46B9-BA1A-4EF79923A35E}"/>
              </a:ext>
            </a:extLst>
          </p:cNvPr>
          <p:cNvCxnSpPr/>
          <p:nvPr userDrawn="1"/>
        </p:nvCxnSpPr>
        <p:spPr>
          <a:xfrm>
            <a:off x="278050" y="6400788"/>
            <a:ext cx="11642250" cy="0"/>
          </a:xfrm>
          <a:prstGeom prst="line">
            <a:avLst/>
          </a:prstGeom>
          <a:ln w="1270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9704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8"/>
            <a:ext cx="1219835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a:xfrm>
            <a:off x="11651966" y="3"/>
            <a:ext cx="675039" cy="504825"/>
          </a:xfrm>
          <a:prstGeom prst="rect">
            <a:avLst/>
          </a:prstGeom>
        </p:spPr>
        <p:txBody>
          <a:bodyPr/>
          <a:lstStyle>
            <a:lvl1pPr>
              <a:defRPr/>
            </a:lvl1pPr>
          </a:lstStyle>
          <a:p>
            <a:pPr>
              <a:defRPr/>
            </a:pPr>
            <a:fld id="{E7709538-BB9A-4E8C-A50F-1F4EB6EDDBD2}" type="slidenum">
              <a:rPr lang="en-US"/>
              <a:pPr>
                <a:defRPr/>
              </a:pPr>
              <a:t>‹#›</a:t>
            </a:fld>
            <a:endParaRPr lang="en-US" dirty="0"/>
          </a:p>
        </p:txBody>
      </p:sp>
    </p:spTree>
    <p:extLst>
      <p:ext uri="{BB962C8B-B14F-4D97-AF65-F5344CB8AC3E}">
        <p14:creationId xmlns:p14="http://schemas.microsoft.com/office/powerpoint/2010/main" val="3310044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Free Content" userDrawn="1">
  <p:cSld name="F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D357-684A-4BD3-B6FD-5478CE31ACB2}"/>
              </a:ext>
            </a:extLst>
          </p:cNvPr>
          <p:cNvSpPr>
            <a:spLocks noGrp="1"/>
          </p:cNvSpPr>
          <p:nvPr>
            <p:ph type="title"/>
          </p:nvPr>
        </p:nvSpPr>
        <p:spPr/>
        <p:txBody>
          <a:bodyPr/>
          <a:lstStyle/>
          <a:p>
            <a:r>
              <a:rPr lang="en-US"/>
              <a:t>Click to edit Master title style</a:t>
            </a:r>
          </a:p>
        </p:txBody>
      </p:sp>
    </p:spTree>
    <p:custDataLst>
      <p:custData r:id="rId1"/>
    </p:custDataLst>
    <p:extLst>
      <p:ext uri="{BB962C8B-B14F-4D97-AF65-F5344CB8AC3E}">
        <p14:creationId xmlns:p14="http://schemas.microsoft.com/office/powerpoint/2010/main" val="29821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794" y="1122363"/>
            <a:ext cx="914876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794"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13824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3033731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84" y="1709739"/>
            <a:ext cx="10521077"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2284" y="4589464"/>
            <a:ext cx="105210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4050375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636" y="1825625"/>
            <a:ext cx="51588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28" y="1825625"/>
            <a:ext cx="51588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36902225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755" y="365126"/>
            <a:ext cx="10521077" cy="1325563"/>
          </a:xfrm>
        </p:spPr>
        <p:txBody>
          <a:bodyPr/>
          <a:lstStyle/>
          <a:p>
            <a:r>
              <a:rPr lang="en-US"/>
              <a:t>Click to edit Master title style</a:t>
            </a:r>
          </a:p>
        </p:txBody>
      </p:sp>
      <p:sp>
        <p:nvSpPr>
          <p:cNvPr id="3" name="Text Placeholder 2"/>
          <p:cNvSpPr>
            <a:spLocks noGrp="1"/>
          </p:cNvSpPr>
          <p:nvPr>
            <p:ph type="body" idx="1"/>
          </p:nvPr>
        </p:nvSpPr>
        <p:spPr>
          <a:xfrm>
            <a:off x="840755" y="1681163"/>
            <a:ext cx="5161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755" y="2505075"/>
            <a:ext cx="516100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5415" y="1681163"/>
            <a:ext cx="51864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5415" y="2505075"/>
            <a:ext cx="51864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4048586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78958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258967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30" name="cdtRectangle 115 Id57350"/>
          <p:cNvSpPr>
            <a:spLocks noGrp="1" noChangeArrowheads="1"/>
          </p:cNvSpPr>
          <p:nvPr>
            <p:ph type="ctrTitle"/>
            <p:custDataLst>
              <p:tags r:id="rId2"/>
            </p:custDataLst>
          </p:nvPr>
        </p:nvSpPr>
        <p:spPr bwMode="auto">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noProof="0"/>
              <a:t>Click to edit Master title style</a:t>
            </a:r>
            <a:endParaRPr lang="en-US" noProof="0" dirty="0"/>
          </a:p>
        </p:txBody>
      </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6" name="Gruppieren 55">
            <a:extLst>
              <a:ext uri="{FF2B5EF4-FFF2-40B4-BE49-F238E27FC236}">
                <a16:creationId xmlns:a16="http://schemas.microsoft.com/office/drawing/2014/main" id="{A7F9A9FB-7C0C-46DC-9ECA-DD632849931C}"/>
              </a:ext>
            </a:extLst>
          </p:cNvPr>
          <p:cNvGrpSpPr/>
          <p:nvPr userDrawn="1"/>
        </p:nvGrpSpPr>
        <p:grpSpPr>
          <a:xfrm>
            <a:off x="-216000" y="-216000"/>
            <a:ext cx="12628800" cy="7290000"/>
            <a:chOff x="-216000" y="-216000"/>
            <a:chExt cx="12628800" cy="7290000"/>
          </a:xfrm>
        </p:grpSpPr>
        <p:cxnSp>
          <p:nvCxnSpPr>
            <p:cNvPr id="57" name="Gerade Verbindung 2">
              <a:extLst>
                <a:ext uri="{FF2B5EF4-FFF2-40B4-BE49-F238E27FC236}">
                  <a16:creationId xmlns:a16="http://schemas.microsoft.com/office/drawing/2014/main" id="{93F55D7F-5045-487C-A755-62C16D2E870D}"/>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35">
              <a:extLst>
                <a:ext uri="{FF2B5EF4-FFF2-40B4-BE49-F238E27FC236}">
                  <a16:creationId xmlns:a16="http://schemas.microsoft.com/office/drawing/2014/main" id="{B46E5E51-F6B8-4B1B-B635-1CA87A8127F0}"/>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36">
              <a:extLst>
                <a:ext uri="{FF2B5EF4-FFF2-40B4-BE49-F238E27FC236}">
                  <a16:creationId xmlns:a16="http://schemas.microsoft.com/office/drawing/2014/main" id="{0A4F55ED-EAB1-4A1A-BAC6-C7C36B8997E2}"/>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7">
              <a:extLst>
                <a:ext uri="{FF2B5EF4-FFF2-40B4-BE49-F238E27FC236}">
                  <a16:creationId xmlns:a16="http://schemas.microsoft.com/office/drawing/2014/main" id="{187A0748-C8F3-4261-A222-F7A10E4A2912}"/>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8">
              <a:extLst>
                <a:ext uri="{FF2B5EF4-FFF2-40B4-BE49-F238E27FC236}">
                  <a16:creationId xmlns:a16="http://schemas.microsoft.com/office/drawing/2014/main" id="{956426A6-4CD2-4117-94E2-DAD058AE056C}"/>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9">
              <a:extLst>
                <a:ext uri="{FF2B5EF4-FFF2-40B4-BE49-F238E27FC236}">
                  <a16:creationId xmlns:a16="http://schemas.microsoft.com/office/drawing/2014/main" id="{5254F51D-C501-4667-9839-D920FD514BED}"/>
                </a:ext>
              </a:extLst>
            </p:cNvPr>
            <p:cNvCxnSpPr/>
            <p:nvPr userDrawn="1"/>
          </p:nvCxnSpPr>
          <p:spPr bwMode="auto">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40">
              <a:extLst>
                <a:ext uri="{FF2B5EF4-FFF2-40B4-BE49-F238E27FC236}">
                  <a16:creationId xmlns:a16="http://schemas.microsoft.com/office/drawing/2014/main" id="{C51A9C3C-C755-49B5-8961-C957E0E0B48C}"/>
                </a:ext>
              </a:extLst>
            </p:cNvPr>
            <p:cNvCxnSpPr/>
            <p:nvPr userDrawn="1"/>
          </p:nvCxnSpPr>
          <p:spPr bwMode="auto">
            <a:xfrm rot="5400000">
              <a:off x="12322800" y="96177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41">
              <a:extLst>
                <a:ext uri="{FF2B5EF4-FFF2-40B4-BE49-F238E27FC236}">
                  <a16:creationId xmlns:a16="http://schemas.microsoft.com/office/drawing/2014/main" id="{AB48C7CF-9C1A-4FFA-A2C5-F2C7A10D8FD7}"/>
                </a:ext>
              </a:extLst>
            </p:cNvPr>
            <p:cNvCxnSpPr/>
            <p:nvPr userDrawn="1"/>
          </p:nvCxnSpPr>
          <p:spPr bwMode="auto">
            <a:xfrm rot="5400000">
              <a:off x="123228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2">
              <a:extLst>
                <a:ext uri="{FF2B5EF4-FFF2-40B4-BE49-F238E27FC236}">
                  <a16:creationId xmlns:a16="http://schemas.microsoft.com/office/drawing/2014/main" id="{21AC5ADC-E8AD-440F-9FAC-94B804226A0F}"/>
                </a:ext>
              </a:extLst>
            </p:cNvPr>
            <p:cNvCxnSpPr/>
            <p:nvPr userDrawn="1"/>
          </p:nvCxnSpPr>
          <p:spPr bwMode="auto">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3">
              <a:extLst>
                <a:ext uri="{FF2B5EF4-FFF2-40B4-BE49-F238E27FC236}">
                  <a16:creationId xmlns:a16="http://schemas.microsoft.com/office/drawing/2014/main" id="{04BBE6D1-5F58-4121-B250-656074A1DA7C}"/>
                </a:ext>
              </a:extLst>
            </p:cNvPr>
            <p:cNvCxnSpPr/>
            <p:nvPr userDrawn="1"/>
          </p:nvCxnSpPr>
          <p:spPr bwMode="auto">
            <a:xfrm rot="5400000">
              <a:off x="123228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4">
              <a:extLst>
                <a:ext uri="{FF2B5EF4-FFF2-40B4-BE49-F238E27FC236}">
                  <a16:creationId xmlns:a16="http://schemas.microsoft.com/office/drawing/2014/main" id="{31715E57-9038-4FEB-9D7F-0AB59DE92A14}"/>
                </a:ext>
              </a:extLst>
            </p:cNvPr>
            <p:cNvCxnSpPr/>
            <p:nvPr userDrawn="1"/>
          </p:nvCxnSpPr>
          <p:spPr bwMode="auto">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51">
              <a:extLst>
                <a:ext uri="{FF2B5EF4-FFF2-40B4-BE49-F238E27FC236}">
                  <a16:creationId xmlns:a16="http://schemas.microsoft.com/office/drawing/2014/main" id="{405B0402-88ED-4613-BE3C-0DEF1F70700C}"/>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2">
              <a:extLst>
                <a:ext uri="{FF2B5EF4-FFF2-40B4-BE49-F238E27FC236}">
                  <a16:creationId xmlns:a16="http://schemas.microsoft.com/office/drawing/2014/main" id="{98E8AFD0-5C92-4DD8-B33B-C29485B91ED5}"/>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3">
              <a:extLst>
                <a:ext uri="{FF2B5EF4-FFF2-40B4-BE49-F238E27FC236}">
                  <a16:creationId xmlns:a16="http://schemas.microsoft.com/office/drawing/2014/main" id="{FBABE26C-DFB9-4264-9380-C18774DA323B}"/>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4">
              <a:extLst>
                <a:ext uri="{FF2B5EF4-FFF2-40B4-BE49-F238E27FC236}">
                  <a16:creationId xmlns:a16="http://schemas.microsoft.com/office/drawing/2014/main" id="{6399D159-3691-45E4-AD07-171334979E88}"/>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5">
              <a:extLst>
                <a:ext uri="{FF2B5EF4-FFF2-40B4-BE49-F238E27FC236}">
                  <a16:creationId xmlns:a16="http://schemas.microsoft.com/office/drawing/2014/main" id="{0F7B4FD4-E2E4-4742-8C48-1B0ED1E48AE0}"/>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6">
              <a:extLst>
                <a:ext uri="{FF2B5EF4-FFF2-40B4-BE49-F238E27FC236}">
                  <a16:creationId xmlns:a16="http://schemas.microsoft.com/office/drawing/2014/main" id="{A4CA223C-3D0A-49E7-B3C0-5EA104782DFE}"/>
                </a:ext>
              </a:extLst>
            </p:cNvPr>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7">
              <a:extLst>
                <a:ext uri="{FF2B5EF4-FFF2-40B4-BE49-F238E27FC236}">
                  <a16:creationId xmlns:a16="http://schemas.microsoft.com/office/drawing/2014/main" id="{6563660B-DD11-45E2-8069-413F5159DF0C}"/>
                </a:ext>
              </a:extLst>
            </p:cNvPr>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8">
              <a:extLst>
                <a:ext uri="{FF2B5EF4-FFF2-40B4-BE49-F238E27FC236}">
                  <a16:creationId xmlns:a16="http://schemas.microsoft.com/office/drawing/2014/main" id="{73E449E3-05F6-445E-B4EB-B972A8B82FD2}"/>
                </a:ext>
              </a:extLst>
            </p:cNvPr>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9">
              <a:extLst>
                <a:ext uri="{FF2B5EF4-FFF2-40B4-BE49-F238E27FC236}">
                  <a16:creationId xmlns:a16="http://schemas.microsoft.com/office/drawing/2014/main" id="{D18FE560-9B4B-4F4E-BE75-EF3FB1FF5319}"/>
                </a:ext>
              </a:extLst>
            </p:cNvPr>
            <p:cNvCxnSpPr/>
            <p:nvPr userDrawn="1"/>
          </p:nvCxnSpPr>
          <p:spPr bwMode="auto">
            <a:xfrm rot="5400000">
              <a:off x="-1260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60">
              <a:extLst>
                <a:ext uri="{FF2B5EF4-FFF2-40B4-BE49-F238E27FC236}">
                  <a16:creationId xmlns:a16="http://schemas.microsoft.com/office/drawing/2014/main" id="{254BBC48-F437-4F09-95E2-F3A2AC23287C}"/>
                </a:ext>
              </a:extLst>
            </p:cNvPr>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61">
              <a:extLst>
                <a:ext uri="{FF2B5EF4-FFF2-40B4-BE49-F238E27FC236}">
                  <a16:creationId xmlns:a16="http://schemas.microsoft.com/office/drawing/2014/main" id="{A373D65D-BBB8-4530-9F9C-4ED56B929324}"/>
                </a:ext>
              </a:extLst>
            </p:cNvPr>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13983307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756" y="457200"/>
            <a:ext cx="393481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6417" y="987426"/>
            <a:ext cx="61754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756" y="2057400"/>
            <a:ext cx="393481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3723543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756" y="457200"/>
            <a:ext cx="393481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6417" y="987426"/>
            <a:ext cx="617541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756" y="2057400"/>
            <a:ext cx="393481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42845735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42229268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445" y="365125"/>
            <a:ext cx="263026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637" y="365125"/>
            <a:ext cx="768750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565E2-F002-7B4A-99B8-C48B4AAB9903}" type="slidenum">
              <a:rPr lang="en-US" smtClean="0"/>
              <a:t>‹#›</a:t>
            </a:fld>
            <a:endParaRPr lang="en-US"/>
          </a:p>
        </p:txBody>
      </p:sp>
    </p:spTree>
    <p:extLst>
      <p:ext uri="{BB962C8B-B14F-4D97-AF65-F5344CB8AC3E}">
        <p14:creationId xmlns:p14="http://schemas.microsoft.com/office/powerpoint/2010/main" val="3975120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noProof="0" dirty="0">
              <a:solidFill>
                <a:srgbClr val="990000"/>
              </a:solidFill>
            </a:endParaRPr>
          </a:p>
        </p:txBody>
      </p:sp>
      <p:sp>
        <p:nvSpPr>
          <p:cNvPr id="34" name="cdtRectangle 115 Id57350"/>
          <p:cNvSpPr>
            <a:spLocks noGrp="1" noChangeArrowheads="1"/>
          </p:cNvSpPr>
          <p:nvPr>
            <p:ph type="ctrTitle"/>
            <p:custDataLst>
              <p:tags r:id="rId2"/>
            </p:custDataLst>
          </p:nvPr>
        </p:nvSpPr>
        <p:spPr bwMode="auto">
          <a:xfrm>
            <a:off x="627063" y="3891600"/>
            <a:ext cx="6480000" cy="2340314"/>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en-US" noProof="0"/>
              <a:t>Click to edit Master title style</a:t>
            </a:r>
            <a:endParaRPr lang="en-US" noProof="0" dirty="0"/>
          </a:p>
        </p:txBody>
      </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6" name="Gruppieren 55">
            <a:extLst>
              <a:ext uri="{FF2B5EF4-FFF2-40B4-BE49-F238E27FC236}">
                <a16:creationId xmlns:a16="http://schemas.microsoft.com/office/drawing/2014/main" id="{85F51FD2-760B-44E1-9787-F28394F35335}"/>
              </a:ext>
            </a:extLst>
          </p:cNvPr>
          <p:cNvGrpSpPr/>
          <p:nvPr userDrawn="1"/>
        </p:nvGrpSpPr>
        <p:grpSpPr>
          <a:xfrm>
            <a:off x="-216000" y="-216000"/>
            <a:ext cx="12628800" cy="7290000"/>
            <a:chOff x="-216000" y="-216000"/>
            <a:chExt cx="12628800" cy="7290000"/>
          </a:xfrm>
        </p:grpSpPr>
        <p:cxnSp>
          <p:nvCxnSpPr>
            <p:cNvPr id="57" name="Gerade Verbindung 2">
              <a:extLst>
                <a:ext uri="{FF2B5EF4-FFF2-40B4-BE49-F238E27FC236}">
                  <a16:creationId xmlns:a16="http://schemas.microsoft.com/office/drawing/2014/main" id="{6879677D-6FB7-43E9-9EAA-7AD845DF67AD}"/>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35">
              <a:extLst>
                <a:ext uri="{FF2B5EF4-FFF2-40B4-BE49-F238E27FC236}">
                  <a16:creationId xmlns:a16="http://schemas.microsoft.com/office/drawing/2014/main" id="{C8CBBEAA-E903-424B-90CA-889529B679FF}"/>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36">
              <a:extLst>
                <a:ext uri="{FF2B5EF4-FFF2-40B4-BE49-F238E27FC236}">
                  <a16:creationId xmlns:a16="http://schemas.microsoft.com/office/drawing/2014/main" id="{E57FFA60-3BD2-4CCF-8581-3C63334900C6}"/>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7">
              <a:extLst>
                <a:ext uri="{FF2B5EF4-FFF2-40B4-BE49-F238E27FC236}">
                  <a16:creationId xmlns:a16="http://schemas.microsoft.com/office/drawing/2014/main" id="{61424BD1-3EC8-4ED6-9EE3-B6004C04814E}"/>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8">
              <a:extLst>
                <a:ext uri="{FF2B5EF4-FFF2-40B4-BE49-F238E27FC236}">
                  <a16:creationId xmlns:a16="http://schemas.microsoft.com/office/drawing/2014/main" id="{3590EE8F-A9D5-4697-9BD3-B24EF1CB450F}"/>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9">
              <a:extLst>
                <a:ext uri="{FF2B5EF4-FFF2-40B4-BE49-F238E27FC236}">
                  <a16:creationId xmlns:a16="http://schemas.microsoft.com/office/drawing/2014/main" id="{E090AA51-4466-4B09-BDB6-BB17EBE54314}"/>
                </a:ext>
              </a:extLst>
            </p:cNvPr>
            <p:cNvCxnSpPr/>
            <p:nvPr userDrawn="1"/>
          </p:nvCxnSpPr>
          <p:spPr bwMode="auto">
            <a:xfrm rot="5400000">
              <a:off x="123228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40">
              <a:extLst>
                <a:ext uri="{FF2B5EF4-FFF2-40B4-BE49-F238E27FC236}">
                  <a16:creationId xmlns:a16="http://schemas.microsoft.com/office/drawing/2014/main" id="{13C7C5E1-58BA-45B9-BF6F-FF0E019D40DC}"/>
                </a:ext>
              </a:extLst>
            </p:cNvPr>
            <p:cNvCxnSpPr/>
            <p:nvPr userDrawn="1"/>
          </p:nvCxnSpPr>
          <p:spPr bwMode="auto">
            <a:xfrm rot="5400000">
              <a:off x="12322800" y="96177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41">
              <a:extLst>
                <a:ext uri="{FF2B5EF4-FFF2-40B4-BE49-F238E27FC236}">
                  <a16:creationId xmlns:a16="http://schemas.microsoft.com/office/drawing/2014/main" id="{4A95B0BB-338D-4CC4-849D-6BAAE70AC1F1}"/>
                </a:ext>
              </a:extLst>
            </p:cNvPr>
            <p:cNvCxnSpPr/>
            <p:nvPr userDrawn="1"/>
          </p:nvCxnSpPr>
          <p:spPr bwMode="auto">
            <a:xfrm rot="5400000">
              <a:off x="123228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2">
              <a:extLst>
                <a:ext uri="{FF2B5EF4-FFF2-40B4-BE49-F238E27FC236}">
                  <a16:creationId xmlns:a16="http://schemas.microsoft.com/office/drawing/2014/main" id="{047BEAFE-1056-4D06-9D1A-A270D827D112}"/>
                </a:ext>
              </a:extLst>
            </p:cNvPr>
            <p:cNvCxnSpPr/>
            <p:nvPr userDrawn="1"/>
          </p:nvCxnSpPr>
          <p:spPr bwMode="auto">
            <a:xfrm rot="5400000">
              <a:off x="123228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3">
              <a:extLst>
                <a:ext uri="{FF2B5EF4-FFF2-40B4-BE49-F238E27FC236}">
                  <a16:creationId xmlns:a16="http://schemas.microsoft.com/office/drawing/2014/main" id="{250BE895-A6BC-456C-8119-DFCE116843E7}"/>
                </a:ext>
              </a:extLst>
            </p:cNvPr>
            <p:cNvCxnSpPr/>
            <p:nvPr userDrawn="1"/>
          </p:nvCxnSpPr>
          <p:spPr bwMode="auto">
            <a:xfrm rot="5400000">
              <a:off x="123228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4">
              <a:extLst>
                <a:ext uri="{FF2B5EF4-FFF2-40B4-BE49-F238E27FC236}">
                  <a16:creationId xmlns:a16="http://schemas.microsoft.com/office/drawing/2014/main" id="{47A219E7-F716-4493-9444-CF4085DFA6F8}"/>
                </a:ext>
              </a:extLst>
            </p:cNvPr>
            <p:cNvCxnSpPr/>
            <p:nvPr userDrawn="1"/>
          </p:nvCxnSpPr>
          <p:spPr bwMode="auto">
            <a:xfrm rot="5400000">
              <a:off x="123228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51">
              <a:extLst>
                <a:ext uri="{FF2B5EF4-FFF2-40B4-BE49-F238E27FC236}">
                  <a16:creationId xmlns:a16="http://schemas.microsoft.com/office/drawing/2014/main" id="{675CE1F7-A1EC-4807-A2F8-416896E85301}"/>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2">
              <a:extLst>
                <a:ext uri="{FF2B5EF4-FFF2-40B4-BE49-F238E27FC236}">
                  <a16:creationId xmlns:a16="http://schemas.microsoft.com/office/drawing/2014/main" id="{746F2949-9E56-44CB-9830-122E1E49C768}"/>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3">
              <a:extLst>
                <a:ext uri="{FF2B5EF4-FFF2-40B4-BE49-F238E27FC236}">
                  <a16:creationId xmlns:a16="http://schemas.microsoft.com/office/drawing/2014/main" id="{13A9CF07-5AF8-4999-8AEB-7271BE64AC57}"/>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4">
              <a:extLst>
                <a:ext uri="{FF2B5EF4-FFF2-40B4-BE49-F238E27FC236}">
                  <a16:creationId xmlns:a16="http://schemas.microsoft.com/office/drawing/2014/main" id="{4E655C82-9760-49EE-842C-9C5E19EC2EA2}"/>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5">
              <a:extLst>
                <a:ext uri="{FF2B5EF4-FFF2-40B4-BE49-F238E27FC236}">
                  <a16:creationId xmlns:a16="http://schemas.microsoft.com/office/drawing/2014/main" id="{9D1E4816-C0C9-471C-8EB9-24E9281BADF9}"/>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6">
              <a:extLst>
                <a:ext uri="{FF2B5EF4-FFF2-40B4-BE49-F238E27FC236}">
                  <a16:creationId xmlns:a16="http://schemas.microsoft.com/office/drawing/2014/main" id="{A6A45043-80E5-4C6E-9FD0-7A4969076593}"/>
                </a:ext>
              </a:extLst>
            </p:cNvPr>
            <p:cNvCxnSpPr/>
            <p:nvPr userDrawn="1"/>
          </p:nvCxnSpPr>
          <p:spPr bwMode="auto">
            <a:xfrm rot="5400000">
              <a:off x="-126000" y="24265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7">
              <a:extLst>
                <a:ext uri="{FF2B5EF4-FFF2-40B4-BE49-F238E27FC236}">
                  <a16:creationId xmlns:a16="http://schemas.microsoft.com/office/drawing/2014/main" id="{2278BCE0-28AA-4977-BFE8-3FDE493740D2}"/>
                </a:ext>
              </a:extLst>
            </p:cNvPr>
            <p:cNvCxnSpPr/>
            <p:nvPr userDrawn="1"/>
          </p:nvCxnSpPr>
          <p:spPr bwMode="auto">
            <a:xfrm rot="5400000">
              <a:off x="-126000" y="96273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8">
              <a:extLst>
                <a:ext uri="{FF2B5EF4-FFF2-40B4-BE49-F238E27FC236}">
                  <a16:creationId xmlns:a16="http://schemas.microsoft.com/office/drawing/2014/main" id="{0D57121E-8B54-4182-B70F-9136B71A8FBA}"/>
                </a:ext>
              </a:extLst>
            </p:cNvPr>
            <p:cNvCxnSpPr/>
            <p:nvPr userDrawn="1"/>
          </p:nvCxnSpPr>
          <p:spPr bwMode="auto">
            <a:xfrm rot="5400000">
              <a:off x="-126000" y="135878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9">
              <a:extLst>
                <a:ext uri="{FF2B5EF4-FFF2-40B4-BE49-F238E27FC236}">
                  <a16:creationId xmlns:a16="http://schemas.microsoft.com/office/drawing/2014/main" id="{5FC5F1FE-CC8D-4962-9AB8-400442463186}"/>
                </a:ext>
              </a:extLst>
            </p:cNvPr>
            <p:cNvCxnSpPr/>
            <p:nvPr userDrawn="1"/>
          </p:nvCxnSpPr>
          <p:spPr bwMode="auto">
            <a:xfrm rot="5400000">
              <a:off x="-126000" y="3663036"/>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60">
              <a:extLst>
                <a:ext uri="{FF2B5EF4-FFF2-40B4-BE49-F238E27FC236}">
                  <a16:creationId xmlns:a16="http://schemas.microsoft.com/office/drawing/2014/main" id="{BF4BE0C4-D716-4946-9641-BAFD6E2E4C50}"/>
                </a:ext>
              </a:extLst>
            </p:cNvPr>
            <p:cNvCxnSpPr/>
            <p:nvPr userDrawn="1"/>
          </p:nvCxnSpPr>
          <p:spPr bwMode="auto">
            <a:xfrm rot="5400000">
              <a:off x="-126000" y="3807051"/>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61">
              <a:extLst>
                <a:ext uri="{FF2B5EF4-FFF2-40B4-BE49-F238E27FC236}">
                  <a16:creationId xmlns:a16="http://schemas.microsoft.com/office/drawing/2014/main" id="{AEEC879A-1721-4D85-A0CC-32BD39D0CF83}"/>
                </a:ext>
              </a:extLst>
            </p:cNvPr>
            <p:cNvCxnSpPr/>
            <p:nvPr userDrawn="1"/>
          </p:nvCxnSpPr>
          <p:spPr bwMode="auto">
            <a:xfrm rot="5400000">
              <a:off x="-126000" y="6111308"/>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365548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noProof="0" dirty="0"/>
              <a:t>Click to edit Master title style</a:t>
            </a:r>
          </a:p>
        </p:txBody>
      </p:sp>
      <p:sp>
        <p:nvSpPr>
          <p:cNvPr id="4" name="cdtText Placeholder 12 Id13"/>
          <p:cNvSpPr>
            <a:spLocks noGrp="1"/>
          </p:cNvSpPr>
          <p:nvPr>
            <p:ph type="body" sz="quarter" idx="14" hasCustomPrompt="1"/>
            <p:custDataLst>
              <p:tags r:id="rId1"/>
            </p:custDataLst>
          </p:nvPr>
        </p:nvSpPr>
        <p:spPr bwMode="auto">
          <a:xfrm>
            <a:off x="4658996" y="1449308"/>
            <a:ext cx="7539354" cy="4752000"/>
          </a:xfrm>
          <a:solidFill>
            <a:srgbClr val="D7D7C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449308"/>
            <a:ext cx="4514400" cy="4752000"/>
          </a:xfrm>
        </p:spPr>
        <p:txBody>
          <a:bodyPr tIns="1800000"/>
          <a:lstStyle>
            <a:lvl1pPr algn="ctr">
              <a:defRPr/>
            </a:lvl1pPr>
          </a:lstStyle>
          <a:p>
            <a:r>
              <a:rPr lang="en-US" noProof="0"/>
              <a:t>Click icon to add picture</a:t>
            </a:r>
            <a:endParaRPr lang="en-US" noProof="0" dirty="0"/>
          </a:p>
        </p:txBody>
      </p:sp>
    </p:spTree>
    <p:extLst>
      <p:ext uri="{BB962C8B-B14F-4D97-AF65-F5344CB8AC3E}">
        <p14:creationId xmlns:p14="http://schemas.microsoft.com/office/powerpoint/2010/main" val="1502154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8.xml"/><Relationship Id="rId21" Type="http://schemas.openxmlformats.org/officeDocument/2006/relationships/slideLayout" Target="../slideLayouts/slideLayout21.xml"/><Relationship Id="rId34" Type="http://schemas.openxmlformats.org/officeDocument/2006/relationships/tags" Target="../tags/tag3.xml"/><Relationship Id="rId42" Type="http://schemas.openxmlformats.org/officeDocument/2006/relationships/tags" Target="../tags/tag11.xml"/><Relationship Id="rId47" Type="http://schemas.openxmlformats.org/officeDocument/2006/relationships/tags" Target="../tags/tag16.xml"/><Relationship Id="rId50" Type="http://schemas.openxmlformats.org/officeDocument/2006/relationships/tags" Target="../tags/tag19.xml"/><Relationship Id="rId55" Type="http://schemas.openxmlformats.org/officeDocument/2006/relationships/tags" Target="../tags/tag2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0.xml"/><Relationship Id="rId54" Type="http://schemas.openxmlformats.org/officeDocument/2006/relationships/tags" Target="../tags/tag2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tags" Target="../tags/tag6.xml"/><Relationship Id="rId40" Type="http://schemas.openxmlformats.org/officeDocument/2006/relationships/tags" Target="../tags/tag9.xml"/><Relationship Id="rId45" Type="http://schemas.openxmlformats.org/officeDocument/2006/relationships/tags" Target="../tags/tag14.xml"/><Relationship Id="rId53" Type="http://schemas.openxmlformats.org/officeDocument/2006/relationships/tags" Target="../tags/tag22.xml"/><Relationship Id="rId58" Type="http://schemas.openxmlformats.org/officeDocument/2006/relationships/tags" Target="../tags/tag2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49" Type="http://schemas.openxmlformats.org/officeDocument/2006/relationships/tags" Target="../tags/tag18.xml"/><Relationship Id="rId57" Type="http://schemas.openxmlformats.org/officeDocument/2006/relationships/tags" Target="../tags/tag26.xml"/><Relationship Id="rId61" Type="http://schemas.openxmlformats.org/officeDocument/2006/relationships/tags" Target="../tags/tag30.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3.xml"/><Relationship Id="rId52" Type="http://schemas.openxmlformats.org/officeDocument/2006/relationships/tags" Target="../tags/tag21.xml"/><Relationship Id="rId60" Type="http://schemas.openxmlformats.org/officeDocument/2006/relationships/tags" Target="../tags/tag2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43" Type="http://schemas.openxmlformats.org/officeDocument/2006/relationships/tags" Target="../tags/tag12.xml"/><Relationship Id="rId48" Type="http://schemas.openxmlformats.org/officeDocument/2006/relationships/tags" Target="../tags/tag17.xml"/><Relationship Id="rId56" Type="http://schemas.openxmlformats.org/officeDocument/2006/relationships/tags" Target="../tags/tag25.xml"/><Relationship Id="rId8" Type="http://schemas.openxmlformats.org/officeDocument/2006/relationships/slideLayout" Target="../slideLayouts/slideLayout8.xml"/><Relationship Id="rId51" Type="http://schemas.openxmlformats.org/officeDocument/2006/relationships/tags" Target="../tags/tag2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 Id="rId46" Type="http://schemas.openxmlformats.org/officeDocument/2006/relationships/tags" Target="../tags/tag15.xml"/><Relationship Id="rId59" Type="http://schemas.openxmlformats.org/officeDocument/2006/relationships/tags" Target="../tags/tag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078" name="cdtRectangle 115 Id3078"/>
          <p:cNvSpPr>
            <a:spLocks noGrp="1" noChangeArrowheads="1"/>
          </p:cNvSpPr>
          <p:nvPr>
            <p:ph type="title"/>
            <p:custDataLst>
              <p:tags r:id="rId33"/>
            </p:custDataLst>
          </p:nvPr>
        </p:nvSpPr>
        <p:spPr bwMode="auto">
          <a:xfrm>
            <a:off x="0" y="0"/>
            <a:ext cx="12198350" cy="1448779"/>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en-US" noProof="0" dirty="0"/>
              <a:t>Click to edit Master title style</a:t>
            </a:r>
          </a:p>
        </p:txBody>
      </p:sp>
      <p:sp>
        <p:nvSpPr>
          <p:cNvPr id="3079" name="cdtRectangle 116 Id3079"/>
          <p:cNvSpPr>
            <a:spLocks noGrp="1" noChangeArrowheads="1"/>
          </p:cNvSpPr>
          <p:nvPr>
            <p:ph type="body" idx="1"/>
            <p:custDataLst>
              <p:tags r:id="rId34"/>
            </p:custDataLst>
          </p:nvPr>
        </p:nvSpPr>
        <p:spPr bwMode="auto">
          <a:xfrm>
            <a:off x="627063" y="1450895"/>
            <a:ext cx="8208962" cy="475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cxnSp>
        <p:nvCxnSpPr>
          <p:cNvPr id="3072" name="cdtMasterTags_CL1 Id3072"/>
          <p:cNvCxnSpPr/>
          <p:nvPr>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58"/>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en-US" sz="1000" b="1" noProof="0" dirty="0">
                <a:solidFill>
                  <a:srgbClr val="879BAA"/>
                </a:solidFill>
              </a:rPr>
              <a:t>Restricted </a:t>
            </a:r>
            <a:r>
              <a:rPr lang="en-US" sz="1000" b="1" noProof="0">
                <a:solidFill>
                  <a:srgbClr val="879BAA"/>
                </a:solidFill>
              </a:rPr>
              <a:t>© Siemens </a:t>
            </a:r>
            <a:r>
              <a:rPr lang="en-US" sz="1000" b="1" noProof="0" dirty="0">
                <a:solidFill>
                  <a:srgbClr val="879BAA"/>
                </a:solidFill>
              </a:rPr>
              <a:t>20XX</a:t>
            </a:r>
          </a:p>
        </p:txBody>
      </p:sp>
      <p:sp>
        <p:nvSpPr>
          <p:cNvPr id="64" name="cdtTextBox 12 Id17"/>
          <p:cNvSpPr txBox="1"/>
          <p:nvPr>
            <p:custDataLst>
              <p:tags r:id="rId59"/>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en-US" sz="1000" noProof="0" dirty="0">
                <a:solidFill>
                  <a:srgbClr val="000000"/>
                </a:solidFill>
              </a:rPr>
              <a:t>YYYY-MM-DD</a:t>
            </a:r>
          </a:p>
        </p:txBody>
      </p:sp>
      <p:sp>
        <p:nvSpPr>
          <p:cNvPr id="65" name="cdtTextBox 11 Id18"/>
          <p:cNvSpPr txBox="1"/>
          <p:nvPr>
            <p:custDataLst>
              <p:tags r:id="rId60"/>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en-US" sz="1000" noProof="0" dirty="0">
                <a:solidFill>
                  <a:srgbClr val="000000"/>
                </a:solidFill>
              </a:rPr>
              <a:t>Page </a:t>
            </a:r>
            <a:fld id="{91E7552C-A157-4A4F-8E99-698C0325FC94}" type="slidenum">
              <a:rPr lang="en-US" sz="1000" noProof="0" smtClean="0">
                <a:solidFill>
                  <a:srgbClr val="000000"/>
                </a:solidFill>
              </a:rPr>
              <a:pPr>
                <a:lnSpc>
                  <a:spcPct val="110000"/>
                </a:lnSpc>
                <a:spcBef>
                  <a:spcPts val="0"/>
                </a:spcBef>
              </a:pPr>
              <a:t>‹#›</a:t>
            </a:fld>
            <a:endParaRPr lang="en-US" sz="1000" noProof="0" dirty="0">
              <a:solidFill>
                <a:srgbClr val="000000"/>
              </a:solidFill>
            </a:endParaRPr>
          </a:p>
        </p:txBody>
      </p:sp>
      <p:sp>
        <p:nvSpPr>
          <p:cNvPr id="66" name="cdtTextBox 13 Id19"/>
          <p:cNvSpPr txBox="1"/>
          <p:nvPr>
            <p:custDataLst>
              <p:tags r:id="rId61"/>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en-US" sz="1000" noProof="0" dirty="0">
                <a:solidFill>
                  <a:srgbClr val="000000"/>
                </a:solidFill>
              </a:rPr>
              <a:t>Author / Department</a:t>
            </a:r>
          </a:p>
        </p:txBody>
      </p:sp>
      <p:grpSp>
        <p:nvGrpSpPr>
          <p:cNvPr id="55" name="Group 33"/>
          <p:cNvGrpSpPr>
            <a:grpSpLocks noChangeAspect="1"/>
          </p:cNvGrpSpPr>
          <p:nvPr userDrawn="1"/>
        </p:nvGrpSpPr>
        <p:grpSpPr bwMode="gray">
          <a:xfrm>
            <a:off x="9555163" y="323850"/>
            <a:ext cx="2159000" cy="914400"/>
            <a:chOff x="6019" y="204"/>
            <a:chExt cx="1360" cy="576"/>
          </a:xfrm>
        </p:grpSpPr>
        <p:sp>
          <p:nvSpPr>
            <p:cNvPr id="5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3"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4"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5"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6"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7"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8"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9"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0"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1"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110" name="Gruppieren 109">
            <a:extLst>
              <a:ext uri="{FF2B5EF4-FFF2-40B4-BE49-F238E27FC236}">
                <a16:creationId xmlns:a16="http://schemas.microsoft.com/office/drawing/2014/main" id="{73D19BD5-5529-4BF7-A919-2BD68E6B43EE}"/>
              </a:ext>
            </a:extLst>
          </p:cNvPr>
          <p:cNvGrpSpPr/>
          <p:nvPr userDrawn="1"/>
        </p:nvGrpSpPr>
        <p:grpSpPr>
          <a:xfrm>
            <a:off x="-216000" y="-216000"/>
            <a:ext cx="12628800" cy="7290000"/>
            <a:chOff x="-216000" y="-216000"/>
            <a:chExt cx="12628800" cy="7290000"/>
          </a:xfrm>
        </p:grpSpPr>
        <p:cxnSp>
          <p:nvCxnSpPr>
            <p:cNvPr id="111" name="Gerade Verbindung 2">
              <a:extLst>
                <a:ext uri="{FF2B5EF4-FFF2-40B4-BE49-F238E27FC236}">
                  <a16:creationId xmlns:a16="http://schemas.microsoft.com/office/drawing/2014/main" id="{25D95DC4-3AFC-4ABC-9C07-FD04F0C9D3EA}"/>
                </a:ext>
              </a:extLst>
            </p:cNvPr>
            <p:cNvCxnSpPr/>
            <p:nvPr userDrawn="1"/>
          </p:nvCxnSpPr>
          <p:spPr bwMode="auto">
            <a:xfrm>
              <a:off x="627063" y="-216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2" name="Gerade Verbindung 35">
              <a:extLst>
                <a:ext uri="{FF2B5EF4-FFF2-40B4-BE49-F238E27FC236}">
                  <a16:creationId xmlns:a16="http://schemas.microsoft.com/office/drawing/2014/main" id="{79FA3FC7-B2F4-4226-95CB-5A936564A861}"/>
                </a:ext>
              </a:extLst>
            </p:cNvPr>
            <p:cNvCxnSpPr/>
            <p:nvPr userDrawn="1"/>
          </p:nvCxnSpPr>
          <p:spPr bwMode="auto">
            <a:xfrm>
              <a:off x="6099175" y="-216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3" name="Gerade Verbindung 36">
              <a:extLst>
                <a:ext uri="{FF2B5EF4-FFF2-40B4-BE49-F238E27FC236}">
                  <a16:creationId xmlns:a16="http://schemas.microsoft.com/office/drawing/2014/main" id="{9EBA4512-D58D-4A51-9F3E-0F9A996034A6}"/>
                </a:ext>
              </a:extLst>
            </p:cNvPr>
            <p:cNvCxnSpPr/>
            <p:nvPr userDrawn="1"/>
          </p:nvCxnSpPr>
          <p:spPr bwMode="auto">
            <a:xfrm>
              <a:off x="6242050" y="-216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4" name="Gerade Verbindung 37">
              <a:extLst>
                <a:ext uri="{FF2B5EF4-FFF2-40B4-BE49-F238E27FC236}">
                  <a16:creationId xmlns:a16="http://schemas.microsoft.com/office/drawing/2014/main" id="{F923C941-9A40-4D64-9A89-3725BFCEADF0}"/>
                </a:ext>
              </a:extLst>
            </p:cNvPr>
            <p:cNvCxnSpPr/>
            <p:nvPr userDrawn="1"/>
          </p:nvCxnSpPr>
          <p:spPr bwMode="auto">
            <a:xfrm>
              <a:off x="8835479" y="-216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5" name="Gerade Verbindung 38">
              <a:extLst>
                <a:ext uri="{FF2B5EF4-FFF2-40B4-BE49-F238E27FC236}">
                  <a16:creationId xmlns:a16="http://schemas.microsoft.com/office/drawing/2014/main" id="{07009838-5FE2-4B9B-8200-2EE90C8341DD}"/>
                </a:ext>
              </a:extLst>
            </p:cNvPr>
            <p:cNvCxnSpPr/>
            <p:nvPr userDrawn="1"/>
          </p:nvCxnSpPr>
          <p:spPr bwMode="auto">
            <a:xfrm>
              <a:off x="11715750" y="-216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6" name="Gerade Verbindung 39">
              <a:extLst>
                <a:ext uri="{FF2B5EF4-FFF2-40B4-BE49-F238E27FC236}">
                  <a16:creationId xmlns:a16="http://schemas.microsoft.com/office/drawing/2014/main" id="{C7D47A1A-7D66-4F8A-801E-3E0C592853A2}"/>
                </a:ext>
              </a:extLst>
            </p:cNvPr>
            <p:cNvCxnSpPr/>
            <p:nvPr userDrawn="1"/>
          </p:nvCxnSpPr>
          <p:spPr bwMode="auto">
            <a:xfrm rot="5400000">
              <a:off x="12322800" y="242656"/>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7" name="Gerade Verbindung 40">
              <a:extLst>
                <a:ext uri="{FF2B5EF4-FFF2-40B4-BE49-F238E27FC236}">
                  <a16:creationId xmlns:a16="http://schemas.microsoft.com/office/drawing/2014/main" id="{C3D5EB10-6117-4529-81C2-E1A8B7AB7C07}"/>
                </a:ext>
              </a:extLst>
            </p:cNvPr>
            <p:cNvCxnSpPr/>
            <p:nvPr userDrawn="1"/>
          </p:nvCxnSpPr>
          <p:spPr bwMode="auto">
            <a:xfrm rot="5400000">
              <a:off x="12322800" y="961779"/>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8" name="Gerade Verbindung 41">
              <a:extLst>
                <a:ext uri="{FF2B5EF4-FFF2-40B4-BE49-F238E27FC236}">
                  <a16:creationId xmlns:a16="http://schemas.microsoft.com/office/drawing/2014/main" id="{C3E57688-506E-49E6-A5A4-8C932B29235B}"/>
                </a:ext>
              </a:extLst>
            </p:cNvPr>
            <p:cNvCxnSpPr/>
            <p:nvPr userDrawn="1"/>
          </p:nvCxnSpPr>
          <p:spPr bwMode="auto">
            <a:xfrm rot="5400000">
              <a:off x="12322800" y="135878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9" name="Gerade Verbindung 42">
              <a:extLst>
                <a:ext uri="{FF2B5EF4-FFF2-40B4-BE49-F238E27FC236}">
                  <a16:creationId xmlns:a16="http://schemas.microsoft.com/office/drawing/2014/main" id="{E7A61B9D-22AF-44C5-874F-A7073C0969CA}"/>
                </a:ext>
              </a:extLst>
            </p:cNvPr>
            <p:cNvCxnSpPr/>
            <p:nvPr userDrawn="1"/>
          </p:nvCxnSpPr>
          <p:spPr bwMode="auto">
            <a:xfrm rot="5400000">
              <a:off x="12322800" y="3663036"/>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0" name="Gerade Verbindung 43">
              <a:extLst>
                <a:ext uri="{FF2B5EF4-FFF2-40B4-BE49-F238E27FC236}">
                  <a16:creationId xmlns:a16="http://schemas.microsoft.com/office/drawing/2014/main" id="{7FB2381B-C2C5-49C9-9D00-772AD487843D}"/>
                </a:ext>
              </a:extLst>
            </p:cNvPr>
            <p:cNvCxnSpPr/>
            <p:nvPr userDrawn="1"/>
          </p:nvCxnSpPr>
          <p:spPr bwMode="auto">
            <a:xfrm rot="5400000">
              <a:off x="12322800" y="3807051"/>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1" name="Gerade Verbindung 44">
              <a:extLst>
                <a:ext uri="{FF2B5EF4-FFF2-40B4-BE49-F238E27FC236}">
                  <a16:creationId xmlns:a16="http://schemas.microsoft.com/office/drawing/2014/main" id="{2A32494E-51DC-49C3-BAE4-AAEB7D22EAB2}"/>
                </a:ext>
              </a:extLst>
            </p:cNvPr>
            <p:cNvCxnSpPr/>
            <p:nvPr userDrawn="1"/>
          </p:nvCxnSpPr>
          <p:spPr bwMode="auto">
            <a:xfrm rot="5400000">
              <a:off x="12322800" y="6111308"/>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2" name="Gerade Verbindung 51">
              <a:extLst>
                <a:ext uri="{FF2B5EF4-FFF2-40B4-BE49-F238E27FC236}">
                  <a16:creationId xmlns:a16="http://schemas.microsoft.com/office/drawing/2014/main" id="{4D2CC302-FF55-47D1-86C1-231F58F43B84}"/>
                </a:ext>
              </a:extLst>
            </p:cNvPr>
            <p:cNvCxnSpPr/>
            <p:nvPr userDrawn="1"/>
          </p:nvCxnSpPr>
          <p:spPr bwMode="auto">
            <a:xfrm>
              <a:off x="627063" y="6894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3" name="Gerade Verbindung 52">
              <a:extLst>
                <a:ext uri="{FF2B5EF4-FFF2-40B4-BE49-F238E27FC236}">
                  <a16:creationId xmlns:a16="http://schemas.microsoft.com/office/drawing/2014/main" id="{C436B6CD-059A-4972-8B5C-9FC3A4598B76}"/>
                </a:ext>
              </a:extLst>
            </p:cNvPr>
            <p:cNvCxnSpPr/>
            <p:nvPr userDrawn="1"/>
          </p:nvCxnSpPr>
          <p:spPr bwMode="auto">
            <a:xfrm>
              <a:off x="6099175" y="6894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4" name="Gerade Verbindung 53">
              <a:extLst>
                <a:ext uri="{FF2B5EF4-FFF2-40B4-BE49-F238E27FC236}">
                  <a16:creationId xmlns:a16="http://schemas.microsoft.com/office/drawing/2014/main" id="{C1CAE3F3-56E6-4B3B-8BAE-C4E909C55CCC}"/>
                </a:ext>
              </a:extLst>
            </p:cNvPr>
            <p:cNvCxnSpPr/>
            <p:nvPr userDrawn="1"/>
          </p:nvCxnSpPr>
          <p:spPr bwMode="auto">
            <a:xfrm>
              <a:off x="6242050" y="6894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5" name="Gerade Verbindung 54">
              <a:extLst>
                <a:ext uri="{FF2B5EF4-FFF2-40B4-BE49-F238E27FC236}">
                  <a16:creationId xmlns:a16="http://schemas.microsoft.com/office/drawing/2014/main" id="{7F0760EC-5AFE-4DEA-AC12-CB3C2F387EBA}"/>
                </a:ext>
              </a:extLst>
            </p:cNvPr>
            <p:cNvCxnSpPr/>
            <p:nvPr userDrawn="1"/>
          </p:nvCxnSpPr>
          <p:spPr bwMode="auto">
            <a:xfrm>
              <a:off x="8835479" y="6894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6" name="Gerade Verbindung 55">
              <a:extLst>
                <a:ext uri="{FF2B5EF4-FFF2-40B4-BE49-F238E27FC236}">
                  <a16:creationId xmlns:a16="http://schemas.microsoft.com/office/drawing/2014/main" id="{9392A738-21A2-4D65-94AD-77AED7C08867}"/>
                </a:ext>
              </a:extLst>
            </p:cNvPr>
            <p:cNvCxnSpPr/>
            <p:nvPr userDrawn="1"/>
          </p:nvCxnSpPr>
          <p:spPr bwMode="auto">
            <a:xfrm>
              <a:off x="11715750" y="689400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7" name="Gerade Verbindung 56">
              <a:extLst>
                <a:ext uri="{FF2B5EF4-FFF2-40B4-BE49-F238E27FC236}">
                  <a16:creationId xmlns:a16="http://schemas.microsoft.com/office/drawing/2014/main" id="{23B71F82-CFAA-4719-90FF-7897F6418173}"/>
                </a:ext>
              </a:extLst>
            </p:cNvPr>
            <p:cNvCxnSpPr/>
            <p:nvPr userDrawn="1"/>
          </p:nvCxnSpPr>
          <p:spPr bwMode="auto">
            <a:xfrm rot="5400000">
              <a:off x="-126000" y="242656"/>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8" name="Gerade Verbindung 57">
              <a:extLst>
                <a:ext uri="{FF2B5EF4-FFF2-40B4-BE49-F238E27FC236}">
                  <a16:creationId xmlns:a16="http://schemas.microsoft.com/office/drawing/2014/main" id="{866C3440-F27C-4389-9D0A-F8EB5EB7F917}"/>
                </a:ext>
              </a:extLst>
            </p:cNvPr>
            <p:cNvCxnSpPr/>
            <p:nvPr userDrawn="1"/>
          </p:nvCxnSpPr>
          <p:spPr bwMode="auto">
            <a:xfrm rot="5400000">
              <a:off x="-126000" y="962735"/>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9" name="Gerade Verbindung 58">
              <a:extLst>
                <a:ext uri="{FF2B5EF4-FFF2-40B4-BE49-F238E27FC236}">
                  <a16:creationId xmlns:a16="http://schemas.microsoft.com/office/drawing/2014/main" id="{AA4925AF-81E3-4E95-A9D5-DAB61756A962}"/>
                </a:ext>
              </a:extLst>
            </p:cNvPr>
            <p:cNvCxnSpPr/>
            <p:nvPr userDrawn="1"/>
          </p:nvCxnSpPr>
          <p:spPr bwMode="auto">
            <a:xfrm rot="5400000">
              <a:off x="-126000" y="1358780"/>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0" name="Gerade Verbindung 59">
              <a:extLst>
                <a:ext uri="{FF2B5EF4-FFF2-40B4-BE49-F238E27FC236}">
                  <a16:creationId xmlns:a16="http://schemas.microsoft.com/office/drawing/2014/main" id="{71CD4D9D-FFA7-49A0-8021-77D82BAD200F}"/>
                </a:ext>
              </a:extLst>
            </p:cNvPr>
            <p:cNvCxnSpPr/>
            <p:nvPr userDrawn="1"/>
          </p:nvCxnSpPr>
          <p:spPr bwMode="auto">
            <a:xfrm rot="5400000">
              <a:off x="-126000" y="3663036"/>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1" name="Gerade Verbindung 60">
              <a:extLst>
                <a:ext uri="{FF2B5EF4-FFF2-40B4-BE49-F238E27FC236}">
                  <a16:creationId xmlns:a16="http://schemas.microsoft.com/office/drawing/2014/main" id="{C968F69B-BEAA-4499-98D8-E95D8AF0D9EC}"/>
                </a:ext>
              </a:extLst>
            </p:cNvPr>
            <p:cNvCxnSpPr/>
            <p:nvPr userDrawn="1"/>
          </p:nvCxnSpPr>
          <p:spPr bwMode="auto">
            <a:xfrm rot="5400000">
              <a:off x="-126000" y="3807051"/>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2" name="Gerade Verbindung 61">
              <a:extLst>
                <a:ext uri="{FF2B5EF4-FFF2-40B4-BE49-F238E27FC236}">
                  <a16:creationId xmlns:a16="http://schemas.microsoft.com/office/drawing/2014/main" id="{9D5BF99C-F23E-45FC-92CE-50E8411AEB61}"/>
                </a:ext>
              </a:extLst>
            </p:cNvPr>
            <p:cNvCxnSpPr/>
            <p:nvPr userDrawn="1"/>
          </p:nvCxnSpPr>
          <p:spPr bwMode="auto">
            <a:xfrm rot="5400000">
              <a:off x="-126000" y="6111308"/>
              <a:ext cx="0" cy="180000"/>
            </a:xfrm>
            <a:prstGeom prst="line">
              <a:avLst/>
            </a:prstGeom>
            <a:solidFill>
              <a:schemeClr val="tx2"/>
            </a:solidFill>
            <a:ln w="31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Sld>
  <p:clrMap bg1="lt1" tx1="dk1" bg2="lt2" tx2="dk2" accent1="accent1" accent2="accent2" accent3="accent3" accent4="accent4" accent5="accent5" accent6="accent6" hlink="hlink" folHlink="folHlink"/>
  <p:sldLayoutIdLst>
    <p:sldLayoutId id="2147483700" r:id="rId1"/>
    <p:sldLayoutId id="2147483716" r:id="rId2"/>
    <p:sldLayoutId id="2147483702" r:id="rId3"/>
    <p:sldLayoutId id="2147483708" r:id="rId4"/>
    <p:sldLayoutId id="2147483717" r:id="rId5"/>
    <p:sldLayoutId id="2147483709" r:id="rId6"/>
    <p:sldLayoutId id="2147483710" r:id="rId7"/>
    <p:sldLayoutId id="2147483711" r:id="rId8"/>
    <p:sldLayoutId id="2147483703" r:id="rId9"/>
    <p:sldLayoutId id="2147483679" r:id="rId10"/>
    <p:sldLayoutId id="2147483695" r:id="rId11"/>
    <p:sldLayoutId id="2147483705" r:id="rId12"/>
    <p:sldLayoutId id="2147483706" r:id="rId13"/>
    <p:sldLayoutId id="2147483713" r:id="rId14"/>
    <p:sldLayoutId id="2147483712" r:id="rId15"/>
    <p:sldLayoutId id="2147483670" r:id="rId16"/>
    <p:sldLayoutId id="2147483692" r:id="rId17"/>
    <p:sldLayoutId id="2147483696" r:id="rId18"/>
    <p:sldLayoutId id="2147483707" r:id="rId19"/>
    <p:sldLayoutId id="2147483715" r:id="rId20"/>
    <p:sldLayoutId id="2147483683" r:id="rId21"/>
    <p:sldLayoutId id="2147483681" r:id="rId22"/>
    <p:sldLayoutId id="2147483697" r:id="rId23"/>
    <p:sldLayoutId id="2147483691" r:id="rId24"/>
    <p:sldLayoutId id="2147483693" r:id="rId25"/>
    <p:sldLayoutId id="2147483684" r:id="rId26"/>
    <p:sldLayoutId id="2147483685" r:id="rId27"/>
    <p:sldLayoutId id="2147483694" r:id="rId28"/>
    <p:sldLayoutId id="2147483686" r:id="rId29"/>
    <p:sldLayoutId id="2147483688" r:id="rId30"/>
    <p:sldLayoutId id="2147483704" r:id="rId31"/>
  </p:sldLayoutIdLst>
  <p:hf hdr="0"/>
  <p:txStyles>
    <p:titleStyle>
      <a:lvl1pPr algn="l" rtl="0" eaLnBrk="1" fontAlgn="base" hangingPunct="1">
        <a:spcBef>
          <a:spcPct val="0"/>
        </a:spcBef>
        <a:spcAft>
          <a:spcPct val="0"/>
        </a:spcAft>
        <a:defRPr sz="2200"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Arial" charset="-128"/>
        </a:defRPr>
      </a:lvl2pPr>
      <a:lvl3pPr algn="l" rtl="0" eaLnBrk="1" fontAlgn="base" hangingPunct="1">
        <a:spcBef>
          <a:spcPct val="0"/>
        </a:spcBef>
        <a:spcAft>
          <a:spcPct val="0"/>
        </a:spcAft>
        <a:defRPr sz="2000" b="1">
          <a:solidFill>
            <a:schemeClr val="tx1"/>
          </a:solidFill>
          <a:latin typeface="Arial" charset="0"/>
          <a:ea typeface="Arial" charset="-128"/>
        </a:defRPr>
      </a:lvl3pPr>
      <a:lvl4pPr algn="l" rtl="0" eaLnBrk="1" fontAlgn="base" hangingPunct="1">
        <a:spcBef>
          <a:spcPct val="0"/>
        </a:spcBef>
        <a:spcAft>
          <a:spcPct val="0"/>
        </a:spcAft>
        <a:defRPr sz="2000" b="1">
          <a:solidFill>
            <a:schemeClr val="tx1"/>
          </a:solidFill>
          <a:latin typeface="Arial" charset="0"/>
          <a:ea typeface="Arial" charset="-128"/>
        </a:defRPr>
      </a:lvl4pPr>
      <a:lvl5pPr algn="l" rtl="0" eaLnBrk="1" fontAlgn="base" hangingPunct="1">
        <a:spcBef>
          <a:spcPct val="0"/>
        </a:spcBef>
        <a:spcAft>
          <a:spcPct val="0"/>
        </a:spcAft>
        <a:defRPr sz="2000" b="1">
          <a:solidFill>
            <a:schemeClr val="tx1"/>
          </a:solidFill>
          <a:latin typeface="Arial" charset="0"/>
          <a:ea typeface="Arial" charset="-128"/>
        </a:defRPr>
      </a:lvl5pPr>
      <a:lvl6pPr marL="457200" algn="l" rtl="0" eaLnBrk="1" fontAlgn="base" hangingPunct="1">
        <a:spcBef>
          <a:spcPct val="0"/>
        </a:spcBef>
        <a:spcAft>
          <a:spcPct val="0"/>
        </a:spcAft>
        <a:defRPr sz="2000" b="1">
          <a:solidFill>
            <a:schemeClr val="tx1"/>
          </a:solidFill>
          <a:latin typeface="Arial" charset="0"/>
          <a:ea typeface="Arial" charset="0"/>
        </a:defRPr>
      </a:lvl6pPr>
      <a:lvl7pPr marL="914400" algn="l" rtl="0" eaLnBrk="1" fontAlgn="base" hangingPunct="1">
        <a:spcBef>
          <a:spcPct val="0"/>
        </a:spcBef>
        <a:spcAft>
          <a:spcPct val="0"/>
        </a:spcAft>
        <a:defRPr sz="2000" b="1">
          <a:solidFill>
            <a:schemeClr val="tx1"/>
          </a:solidFill>
          <a:latin typeface="Arial" charset="0"/>
          <a:ea typeface="Arial" charset="0"/>
        </a:defRPr>
      </a:lvl7pPr>
      <a:lvl8pPr marL="1371600" algn="l" rtl="0" eaLnBrk="1" fontAlgn="base" hangingPunct="1">
        <a:spcBef>
          <a:spcPct val="0"/>
        </a:spcBef>
        <a:spcAft>
          <a:spcPct val="0"/>
        </a:spcAft>
        <a:defRPr sz="2000" b="1">
          <a:solidFill>
            <a:schemeClr val="tx1"/>
          </a:solidFill>
          <a:latin typeface="Arial" charset="0"/>
          <a:ea typeface="Arial" charset="0"/>
        </a:defRPr>
      </a:lvl8pPr>
      <a:lvl9pPr marL="1828800" algn="l" rtl="0" eaLnBrk="1" fontAlgn="base" hangingPunct="1">
        <a:spcBef>
          <a:spcPct val="0"/>
        </a:spcBef>
        <a:spcAft>
          <a:spcPct val="0"/>
        </a:spcAft>
        <a:defRPr sz="2000" b="1">
          <a:solidFill>
            <a:schemeClr val="tx1"/>
          </a:solidFill>
          <a:latin typeface="Arial" charset="0"/>
          <a:ea typeface="Arial" charset="0"/>
        </a:defRPr>
      </a:lvl9pPr>
    </p:titleStyle>
    <p:bodyStyle>
      <a:lvl1pPr marL="0" indent="0" algn="l" rtl="0" eaLnBrk="1" fontAlgn="base" hangingPunct="1">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8000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4pPr>
      <a:lvl5pPr marL="720000" indent="-180000" algn="l" rtl="0" eaLnBrk="1" fontAlgn="base" hangingPunct="1">
        <a:lnSpc>
          <a:spcPct val="110000"/>
        </a:lnSpc>
        <a:spcBef>
          <a:spcPct val="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Arial"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Arial"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Arial"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Arial" charset="0"/>
        <a:buNone/>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395" userDrawn="1">
          <p15:clr>
            <a:srgbClr val="F26B43"/>
          </p15:clr>
        </p15:guide>
        <p15:guide id="3" pos="3842" userDrawn="1">
          <p15:clr>
            <a:srgbClr val="F26B43"/>
          </p15:clr>
        </p15:guide>
        <p15:guide id="4" pos="3933" userDrawn="1">
          <p15:clr>
            <a:srgbClr val="F26B43"/>
          </p15:clr>
        </p15:guide>
        <p15:guide id="5" pos="5566" userDrawn="1">
          <p15:clr>
            <a:srgbClr val="F26B43"/>
          </p15:clr>
        </p15:guide>
        <p15:guide id="6" pos="7380" userDrawn="1">
          <p15:clr>
            <a:srgbClr val="F26B43"/>
          </p15:clr>
        </p15:guide>
        <p15:guide id="7" orient="horz" pos="663" userDrawn="1">
          <p15:clr>
            <a:srgbClr val="F26B43"/>
          </p15:clr>
        </p15:guide>
        <p15:guide id="8" orient="horz" pos="913" userDrawn="1">
          <p15:clr>
            <a:srgbClr val="F26B43"/>
          </p15:clr>
        </p15:guide>
        <p15:guide id="9" orient="horz" pos="2364" userDrawn="1">
          <p15:clr>
            <a:srgbClr val="F26B43"/>
          </p15:clr>
        </p15:guide>
        <p15:guide id="10" orient="horz" pos="2455" userDrawn="1">
          <p15:clr>
            <a:srgbClr val="F26B43"/>
          </p15:clr>
        </p15:guide>
        <p15:guide id="11" orient="horz" pos="39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3000">
              <a:schemeClr val="bg1">
                <a:alpha val="10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43A315-F92E-447B-BA67-154C3C4D833C}"/>
              </a:ext>
            </a:extLst>
          </p:cNvPr>
          <p:cNvSpPr/>
          <p:nvPr userDrawn="1"/>
        </p:nvSpPr>
        <p:spPr>
          <a:xfrm>
            <a:off x="0" y="0"/>
            <a:ext cx="1219835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DFA59C7-271E-4C65-AFA6-F8B7105EE2CD}"/>
              </a:ext>
            </a:extLst>
          </p:cNvPr>
          <p:cNvSpPr>
            <a:spLocks noGrp="1"/>
          </p:cNvSpPr>
          <p:nvPr>
            <p:ph type="title"/>
          </p:nvPr>
        </p:nvSpPr>
        <p:spPr>
          <a:xfrm>
            <a:off x="4404687" y="365126"/>
            <a:ext cx="69550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B5B15C-80F0-48AC-9FC8-A03C5BEBC863}"/>
              </a:ext>
            </a:extLst>
          </p:cNvPr>
          <p:cNvSpPr>
            <a:spLocks noGrp="1"/>
          </p:cNvSpPr>
          <p:nvPr>
            <p:ph type="body" idx="1"/>
          </p:nvPr>
        </p:nvSpPr>
        <p:spPr>
          <a:xfrm>
            <a:off x="4404685" y="1825625"/>
            <a:ext cx="6955028" cy="3911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image5.png" descr="A picture containing clock, meter  Description automatically generated">
            <a:extLst>
              <a:ext uri="{FF2B5EF4-FFF2-40B4-BE49-F238E27FC236}">
                <a16:creationId xmlns:a16="http://schemas.microsoft.com/office/drawing/2014/main" id="{EBA98794-91BD-4910-AFE1-681E7AEF63CD}"/>
              </a:ext>
            </a:extLst>
          </p:cNvPr>
          <p:cNvPicPr/>
          <p:nvPr userDrawn="1"/>
        </p:nvPicPr>
        <p:blipFill>
          <a:blip r:embed="rId27" cstate="print"/>
          <a:stretch>
            <a:fillRect/>
          </a:stretch>
        </p:blipFill>
        <p:spPr>
          <a:xfrm>
            <a:off x="231999" y="6238717"/>
            <a:ext cx="2106838" cy="508317"/>
          </a:xfrm>
          <a:prstGeom prst="rect">
            <a:avLst/>
          </a:prstGeom>
        </p:spPr>
      </p:pic>
      <p:sp>
        <p:nvSpPr>
          <p:cNvPr id="8" name="Slide Number Placeholder 6">
            <a:extLst>
              <a:ext uri="{FF2B5EF4-FFF2-40B4-BE49-F238E27FC236}">
                <a16:creationId xmlns:a16="http://schemas.microsoft.com/office/drawing/2014/main" id="{833E62D7-3F02-46B3-8507-D9B9230275BF}"/>
              </a:ext>
            </a:extLst>
          </p:cNvPr>
          <p:cNvSpPr>
            <a:spLocks noGrp="1"/>
          </p:cNvSpPr>
          <p:nvPr>
            <p:ph type="sldNum" sz="quarter" idx="4"/>
          </p:nvPr>
        </p:nvSpPr>
        <p:spPr>
          <a:xfrm>
            <a:off x="8615085" y="6356351"/>
            <a:ext cx="2744629" cy="365125"/>
          </a:xfrm>
          <a:prstGeom prst="rect">
            <a:avLst/>
          </a:prstGeom>
        </p:spPr>
        <p:txBody>
          <a:bodyPr/>
          <a:lstStyle/>
          <a:p>
            <a:fld id="{DAB8694E-91CF-4EF3-9C57-0DE290D040BE}" type="slidenum">
              <a:rPr lang="en-US" smtClean="0"/>
              <a:t>‹#›</a:t>
            </a:fld>
            <a:endParaRPr lang="en-US"/>
          </a:p>
        </p:txBody>
      </p:sp>
      <p:sp>
        <p:nvSpPr>
          <p:cNvPr id="9" name="Slide Number Placeholder 5">
            <a:extLst>
              <a:ext uri="{FF2B5EF4-FFF2-40B4-BE49-F238E27FC236}">
                <a16:creationId xmlns:a16="http://schemas.microsoft.com/office/drawing/2014/main" id="{D7106785-5132-4DBE-A8FA-917E085528D6}"/>
              </a:ext>
            </a:extLst>
          </p:cNvPr>
          <p:cNvSpPr txBox="1">
            <a:spLocks/>
          </p:cNvSpPr>
          <p:nvPr userDrawn="1"/>
        </p:nvSpPr>
        <p:spPr>
          <a:xfrm>
            <a:off x="9221722" y="6356351"/>
            <a:ext cx="2744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235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8694E-91CF-4EF3-9C57-0DE290D040BE}" type="slidenum">
              <a:rPr lang="en-US" sz="1200" smtClean="0">
                <a:solidFill>
                  <a:schemeClr val="tx1"/>
                </a:solidFill>
              </a:rPr>
              <a:pPr/>
              <a:t>‹#›</a:t>
            </a:fld>
            <a:endParaRPr lang="en-US" sz="1200" dirty="0">
              <a:solidFill>
                <a:schemeClr val="tx1"/>
              </a:solidFill>
            </a:endParaRPr>
          </a:p>
        </p:txBody>
      </p:sp>
      <p:sp>
        <p:nvSpPr>
          <p:cNvPr id="10" name="Footer Placeholder 4">
            <a:extLst>
              <a:ext uri="{FF2B5EF4-FFF2-40B4-BE49-F238E27FC236}">
                <a16:creationId xmlns:a16="http://schemas.microsoft.com/office/drawing/2014/main" id="{FA74211C-113A-4876-9F94-14920BCD74C7}"/>
              </a:ext>
            </a:extLst>
          </p:cNvPr>
          <p:cNvSpPr>
            <a:spLocks noGrp="1"/>
          </p:cNvSpPr>
          <p:nvPr>
            <p:ph type="ftr" sz="quarter" idx="3"/>
          </p:nvPr>
        </p:nvSpPr>
        <p:spPr>
          <a:xfrm>
            <a:off x="4040704" y="6356351"/>
            <a:ext cx="4116943" cy="365125"/>
          </a:xfrm>
          <a:prstGeom prst="rect">
            <a:avLst/>
          </a:prstGeom>
        </p:spPr>
        <p:txBody>
          <a:bodyPr/>
          <a:lstStyle>
            <a:lvl1pPr>
              <a:defRPr>
                <a:solidFill>
                  <a:schemeClr val="tx1"/>
                </a:solidFill>
              </a:defRPr>
            </a:lvl1pPr>
          </a:lstStyle>
          <a:p>
            <a:r>
              <a:rPr lang="en-US" dirty="0"/>
              <a:t>Restricted:  Radio Solutions, Inc.  2020</a:t>
            </a:r>
          </a:p>
        </p:txBody>
      </p:sp>
    </p:spTree>
    <p:extLst>
      <p:ext uri="{BB962C8B-B14F-4D97-AF65-F5344CB8AC3E}">
        <p14:creationId xmlns:p14="http://schemas.microsoft.com/office/powerpoint/2010/main" val="153151943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3" r:id="rId24"/>
    <p:sldLayoutId id="214748374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Title Placeholder 1"/>
          <p:cNvSpPr>
            <a:spLocks noGrp="1"/>
          </p:cNvSpPr>
          <p:nvPr>
            <p:ph type="title"/>
          </p:nvPr>
        </p:nvSpPr>
        <p:spPr bwMode="auto">
          <a:xfrm>
            <a:off x="713161" y="357190"/>
            <a:ext cx="10486135"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 name="Rectangle 23"/>
          <p:cNvSpPr>
            <a:spLocks noChangeArrowheads="1"/>
          </p:cNvSpPr>
          <p:nvPr/>
        </p:nvSpPr>
        <p:spPr bwMode="auto">
          <a:xfrm>
            <a:off x="4409606" y="6657976"/>
            <a:ext cx="1717137" cy="173124"/>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525" dirty="0">
                <a:solidFill>
                  <a:schemeClr val="accent3"/>
                </a:solidFill>
                <a:cs typeface="Arial" panose="020B0604020202020204" pitchFamily="34" charset="0"/>
              </a:rPr>
              <a:t>© 2017 by Radio Solutions, Inc. All rights reserved. </a:t>
            </a:r>
          </a:p>
        </p:txBody>
      </p:sp>
    </p:spTree>
    <p:extLst>
      <p:ext uri="{BB962C8B-B14F-4D97-AF65-F5344CB8AC3E}">
        <p14:creationId xmlns:p14="http://schemas.microsoft.com/office/powerpoint/2010/main" val="383496819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63" r:id="rId6"/>
  </p:sldLayoutIdLst>
  <p:hf sldNum="0" hdr="0" ftr="0" dt="0"/>
  <p:txStyles>
    <p:titleStyle>
      <a:lvl1pPr algn="l" defTabSz="342891" rtl="0" eaLnBrk="0" fontAlgn="base" hangingPunct="0">
        <a:spcBef>
          <a:spcPct val="0"/>
        </a:spcBef>
        <a:spcAft>
          <a:spcPct val="0"/>
        </a:spcAft>
        <a:defRPr lang="en-US" sz="2100" b="1" kern="1200" dirty="0">
          <a:solidFill>
            <a:schemeClr val="tx1"/>
          </a:solidFill>
          <a:latin typeface="Arial" pitchFamily="34" charset="0"/>
          <a:ea typeface="Arial" charset="0"/>
          <a:cs typeface="Arial" pitchFamily="34" charset="0"/>
        </a:defRPr>
      </a:lvl1pPr>
      <a:lvl2pPr algn="l" defTabSz="342891" rtl="0" eaLnBrk="0" fontAlgn="base" hangingPunct="0">
        <a:spcBef>
          <a:spcPct val="0"/>
        </a:spcBef>
        <a:spcAft>
          <a:spcPct val="0"/>
        </a:spcAft>
        <a:defRPr sz="2100" b="1">
          <a:solidFill>
            <a:schemeClr val="tx1"/>
          </a:solidFill>
          <a:latin typeface="Arial" panose="020B0604020202020204" pitchFamily="34" charset="0"/>
          <a:ea typeface="Arial" charset="0"/>
          <a:cs typeface="Arial" panose="020B0604020202020204" pitchFamily="34" charset="0"/>
        </a:defRPr>
      </a:lvl2pPr>
      <a:lvl3pPr algn="l" defTabSz="342891" rtl="0" eaLnBrk="0" fontAlgn="base" hangingPunct="0">
        <a:spcBef>
          <a:spcPct val="0"/>
        </a:spcBef>
        <a:spcAft>
          <a:spcPct val="0"/>
        </a:spcAft>
        <a:defRPr sz="2100" b="1">
          <a:solidFill>
            <a:schemeClr val="tx1"/>
          </a:solidFill>
          <a:latin typeface="Arial" panose="020B0604020202020204" pitchFamily="34" charset="0"/>
          <a:ea typeface="Arial" charset="0"/>
          <a:cs typeface="Arial" panose="020B0604020202020204" pitchFamily="34" charset="0"/>
        </a:defRPr>
      </a:lvl3pPr>
      <a:lvl4pPr algn="l" defTabSz="342891" rtl="0" eaLnBrk="0" fontAlgn="base" hangingPunct="0">
        <a:spcBef>
          <a:spcPct val="0"/>
        </a:spcBef>
        <a:spcAft>
          <a:spcPct val="0"/>
        </a:spcAft>
        <a:defRPr sz="2100" b="1">
          <a:solidFill>
            <a:schemeClr val="tx1"/>
          </a:solidFill>
          <a:latin typeface="Arial" panose="020B0604020202020204" pitchFamily="34" charset="0"/>
          <a:ea typeface="Arial" charset="0"/>
          <a:cs typeface="Arial" panose="020B0604020202020204" pitchFamily="34" charset="0"/>
        </a:defRPr>
      </a:lvl4pPr>
      <a:lvl5pPr algn="l" defTabSz="342891" rtl="0" eaLnBrk="0" fontAlgn="base" hangingPunct="0">
        <a:spcBef>
          <a:spcPct val="0"/>
        </a:spcBef>
        <a:spcAft>
          <a:spcPct val="0"/>
        </a:spcAft>
        <a:defRPr sz="2100" b="1">
          <a:solidFill>
            <a:schemeClr val="tx1"/>
          </a:solidFill>
          <a:latin typeface="Arial" panose="020B0604020202020204" pitchFamily="34" charset="0"/>
          <a:ea typeface="Arial" charset="0"/>
          <a:cs typeface="Arial" panose="020B0604020202020204" pitchFamily="34" charset="0"/>
        </a:defRPr>
      </a:lvl5pPr>
      <a:lvl6pPr marL="342891" algn="l" defTabSz="342891" rtl="0" fontAlgn="base">
        <a:spcBef>
          <a:spcPct val="0"/>
        </a:spcBef>
        <a:spcAft>
          <a:spcPct val="0"/>
        </a:spcAft>
        <a:defRPr sz="1800" b="1">
          <a:solidFill>
            <a:schemeClr val="tx1"/>
          </a:solidFill>
          <a:latin typeface="Arial" panose="020B0604020202020204" pitchFamily="34" charset="0"/>
          <a:cs typeface="Arial" panose="020B0604020202020204" pitchFamily="34" charset="0"/>
        </a:defRPr>
      </a:lvl6pPr>
      <a:lvl7pPr marL="685783" algn="l" defTabSz="342891" rtl="0" fontAlgn="base">
        <a:spcBef>
          <a:spcPct val="0"/>
        </a:spcBef>
        <a:spcAft>
          <a:spcPct val="0"/>
        </a:spcAft>
        <a:defRPr sz="1800" b="1">
          <a:solidFill>
            <a:schemeClr val="tx1"/>
          </a:solidFill>
          <a:latin typeface="Arial" panose="020B0604020202020204" pitchFamily="34" charset="0"/>
          <a:cs typeface="Arial" panose="020B0604020202020204" pitchFamily="34" charset="0"/>
        </a:defRPr>
      </a:lvl7pPr>
      <a:lvl8pPr marL="1028674" algn="l" defTabSz="342891" rtl="0" fontAlgn="base">
        <a:spcBef>
          <a:spcPct val="0"/>
        </a:spcBef>
        <a:spcAft>
          <a:spcPct val="0"/>
        </a:spcAft>
        <a:defRPr sz="1800" b="1">
          <a:solidFill>
            <a:schemeClr val="tx1"/>
          </a:solidFill>
          <a:latin typeface="Arial" panose="020B0604020202020204" pitchFamily="34" charset="0"/>
          <a:cs typeface="Arial" panose="020B0604020202020204" pitchFamily="34" charset="0"/>
        </a:defRPr>
      </a:lvl8pPr>
      <a:lvl9pPr marL="1371566" algn="l" defTabSz="342891" rtl="0" fontAlgn="base">
        <a:spcBef>
          <a:spcPct val="0"/>
        </a:spcBef>
        <a:spcAft>
          <a:spcPct val="0"/>
        </a:spcAft>
        <a:defRPr sz="1800" b="1">
          <a:solidFill>
            <a:schemeClr val="tx1"/>
          </a:solidFill>
          <a:latin typeface="Arial" panose="020B0604020202020204" pitchFamily="34" charset="0"/>
          <a:cs typeface="Arial" panose="020B0604020202020204" pitchFamily="34" charset="0"/>
        </a:defRPr>
      </a:lvl9pPr>
    </p:titleStyle>
    <p:bodyStyle>
      <a:lvl1pPr marL="127394" indent="-127394" algn="l" defTabSz="342891" rtl="0" eaLnBrk="0" fontAlgn="base" hangingPunct="0">
        <a:spcBef>
          <a:spcPct val="20000"/>
        </a:spcBef>
        <a:spcAft>
          <a:spcPct val="0"/>
        </a:spcAft>
        <a:buClr>
          <a:srgbClr val="C00000"/>
        </a:buClr>
        <a:buFont typeface="Arial" panose="020B0604020202020204" pitchFamily="34" charset="0"/>
        <a:buChar char="•"/>
        <a:defRPr sz="1500" kern="1200">
          <a:solidFill>
            <a:schemeClr val="tx1"/>
          </a:solidFill>
          <a:latin typeface="Arial" pitchFamily="34" charset="0"/>
          <a:ea typeface="Arial" charset="0"/>
          <a:cs typeface="Arial" pitchFamily="34" charset="0"/>
        </a:defRPr>
      </a:lvl1pPr>
      <a:lvl2pPr marL="470286" indent="-127394" algn="l" defTabSz="342891"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813177" indent="-127394" algn="l" defTabSz="342891" rtl="0" eaLnBrk="0" fontAlgn="base" hangingPunct="0">
        <a:spcBef>
          <a:spcPct val="20000"/>
        </a:spcBef>
        <a:spcAft>
          <a:spcPct val="0"/>
        </a:spcAft>
        <a:buClr>
          <a:srgbClr val="7F7F7F"/>
        </a:buClr>
        <a:buSzPct val="90000"/>
        <a:buFont typeface="Wingdings" panose="05000000000000000000" pitchFamily="2" charset="2"/>
        <a:buChar char="§"/>
        <a:defRPr sz="1200" kern="1200">
          <a:solidFill>
            <a:schemeClr val="tx1"/>
          </a:solidFill>
          <a:latin typeface="Arial" pitchFamily="34" charset="0"/>
          <a:ea typeface="Arial" charset="0"/>
          <a:cs typeface="Arial" pitchFamily="34" charset="0"/>
        </a:defRPr>
      </a:lvl3pPr>
      <a:lvl4pPr marL="1200121" indent="-171446" algn="l" defTabSz="342891" rtl="0" eaLnBrk="0" fontAlgn="base" hangingPunct="0">
        <a:spcBef>
          <a:spcPct val="20000"/>
        </a:spcBef>
        <a:spcAft>
          <a:spcPct val="0"/>
        </a:spcAft>
        <a:buFont typeface="Arial" panose="020B0604020202020204" pitchFamily="34" charset="0"/>
        <a:buChar char="–"/>
        <a:defRPr sz="1500" kern="1200">
          <a:solidFill>
            <a:schemeClr val="tx1"/>
          </a:solidFill>
          <a:latin typeface="Helvetica Neue"/>
          <a:ea typeface="Helvetica Neue"/>
          <a:cs typeface="Helvetica Neue"/>
        </a:defRPr>
      </a:lvl4pPr>
      <a:lvl5pPr marL="1543012" indent="-171446" algn="l" defTabSz="342891" rtl="0" eaLnBrk="0" fontAlgn="base" hangingPunct="0">
        <a:spcBef>
          <a:spcPct val="20000"/>
        </a:spcBef>
        <a:spcAft>
          <a:spcPct val="0"/>
        </a:spcAft>
        <a:buFont typeface="Arial" panose="020B0604020202020204" pitchFamily="34" charset="0"/>
        <a:buChar char="»"/>
        <a:defRPr sz="1500" kern="1200">
          <a:solidFill>
            <a:schemeClr val="tx1"/>
          </a:solidFill>
          <a:latin typeface="Helvetica Neue"/>
          <a:ea typeface="Helvetica Neue"/>
          <a:cs typeface="Helvetica Neue"/>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637" y="365126"/>
            <a:ext cx="1052107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637" y="1825625"/>
            <a:ext cx="1052107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636" y="6356351"/>
            <a:ext cx="27446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40704" y="6356351"/>
            <a:ext cx="411694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5085" y="6356351"/>
            <a:ext cx="27446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565E2-F002-7B4A-99B8-C48B4AAB9903}" type="slidenum">
              <a:rPr lang="en-US" smtClean="0"/>
              <a:t>‹#›</a:t>
            </a:fld>
            <a:endParaRPr lang="en-US"/>
          </a:p>
        </p:txBody>
      </p:sp>
    </p:spTree>
    <p:extLst>
      <p:ext uri="{BB962C8B-B14F-4D97-AF65-F5344CB8AC3E}">
        <p14:creationId xmlns:p14="http://schemas.microsoft.com/office/powerpoint/2010/main" val="249618022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9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9.png"/><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0.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2.png"/><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3.png"/><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8.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107.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hyperlink" Target="mailto:david.garnaat@Siemens.com" TargetMode="Externa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1.jp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notesSlide" Target="../notesSlides/notesSlide19.xml"/><Relationship Id="rId5" Type="http://schemas.openxmlformats.org/officeDocument/2006/relationships/tags" Target="../tags/tag98.xml"/><Relationship Id="rId10" Type="http://schemas.openxmlformats.org/officeDocument/2006/relationships/slideLayout" Target="../slideLayouts/slideLayout31.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image" Target="../media/image1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6.bin"/><Relationship Id="rId1" Type="http://schemas.openxmlformats.org/officeDocument/2006/relationships/slideLayout" Target="../slideLayouts/slideLayout58.xml"/><Relationship Id="rId5" Type="http://schemas.openxmlformats.org/officeDocument/2006/relationships/image" Target="../media/image50.emf"/><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8.bin"/><Relationship Id="rId1" Type="http://schemas.openxmlformats.org/officeDocument/2006/relationships/slideLayout" Target="../slideLayouts/slideLayout58.xml"/><Relationship Id="rId5" Type="http://schemas.openxmlformats.org/officeDocument/2006/relationships/image" Target="../media/image52.emf"/><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59.jpg"/><Relationship Id="rId5" Type="http://schemas.openxmlformats.org/officeDocument/2006/relationships/image" Target="../media/image58.png"/><Relationship Id="rId10" Type="http://schemas.openxmlformats.org/officeDocument/2006/relationships/image" Target="../media/image15.png"/><Relationship Id="rId4" Type="http://schemas.openxmlformats.org/officeDocument/2006/relationships/image" Target="../media/image57.png"/><Relationship Id="rId9"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15.png"/><Relationship Id="rId5" Type="http://schemas.openxmlformats.org/officeDocument/2006/relationships/image" Target="../media/image67.jp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0.pn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62.xml"/><Relationship Id="rId7" Type="http://schemas.openxmlformats.org/officeDocument/2006/relationships/image" Target="../media/image72.jpe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71.emf"/><Relationship Id="rId11" Type="http://schemas.openxmlformats.org/officeDocument/2006/relationships/image" Target="../media/image76.svg"/><Relationship Id="rId5" Type="http://schemas.openxmlformats.org/officeDocument/2006/relationships/oleObject" Target="../embeddings/oleObject10.bin"/><Relationship Id="rId10" Type="http://schemas.openxmlformats.org/officeDocument/2006/relationships/image" Target="../media/image75.png"/><Relationship Id="rId4" Type="http://schemas.openxmlformats.org/officeDocument/2006/relationships/notesSlide" Target="../notesSlides/notesSlide16.xml"/><Relationship Id="rId9" Type="http://schemas.openxmlformats.org/officeDocument/2006/relationships/image" Target="../media/image74.jp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8.pn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9.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2.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3.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5.pn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6.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7.pn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8.pn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0.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1.pn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2.pn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4.pn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5.pn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8.xml"/><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2.png"/><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3.png"/><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4.png"/><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5.png"/><Relationship Id="rId2" Type="http://schemas.openxmlformats.org/officeDocument/2006/relationships/image" Target="../media/image105.png"/><Relationship Id="rId1" Type="http://schemas.openxmlformats.org/officeDocument/2006/relationships/slideLayout" Target="../slideLayouts/slideLayout5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2.png"/><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3.png"/><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4.png"/><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7.xml"/><Relationship Id="rId5" Type="http://schemas.openxmlformats.org/officeDocument/2006/relationships/image" Target="../media/image15.png"/><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8.xml"/><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1.png"/><Relationship Id="rId1" Type="http://schemas.openxmlformats.org/officeDocument/2006/relationships/slideLayout" Target="../slideLayouts/slideLayout57.xml"/><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2.png"/><Relationship Id="rId1" Type="http://schemas.openxmlformats.org/officeDocument/2006/relationships/slideLayout" Target="../slideLayouts/slideLayout57.xml"/><Relationship Id="rId5" Type="http://schemas.openxmlformats.org/officeDocument/2006/relationships/image" Target="../media/image124.png"/><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5.png"/><Relationship Id="rId1" Type="http://schemas.openxmlformats.org/officeDocument/2006/relationships/slideLayout" Target="../slideLayouts/slideLayout57.xml"/><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6.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8.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9.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0.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0.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1.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2.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3.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4.png"/><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9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627063" y="3846902"/>
            <a:ext cx="11052732" cy="1955593"/>
          </a:xfrm>
        </p:spPr>
        <p:txBody>
          <a:bodyPr/>
          <a:lstStyle/>
          <a:p>
            <a:r>
              <a:rPr lang="en-US" sz="3200" dirty="0"/>
              <a:t>Emergency Responder Communications</a:t>
            </a:r>
            <a:br>
              <a:rPr lang="en-US" sz="3200" dirty="0"/>
            </a:br>
            <a:r>
              <a:rPr lang="en-US" sz="3200" dirty="0"/>
              <a:t> Enhancement Systems (ERCES)</a:t>
            </a:r>
            <a:br>
              <a:rPr lang="en-US" noProof="0" dirty="0"/>
            </a:br>
            <a:br>
              <a:rPr lang="en-US" sz="1100" b="0" noProof="0" dirty="0"/>
            </a:br>
            <a:r>
              <a:rPr lang="en-US" sz="2800" b="0" noProof="0" dirty="0"/>
              <a:t>TFPA</a:t>
            </a:r>
            <a:r>
              <a:rPr lang="en-US" sz="3200" b="0" noProof="0" dirty="0"/>
              <a:t> Meeting March 2023</a:t>
            </a:r>
            <a:endParaRPr lang="en-US" sz="3200" noProof="0" dirty="0"/>
          </a:p>
        </p:txBody>
      </p:sp>
      <p:sp>
        <p:nvSpPr>
          <p:cNvPr id="13" name="Textplatzhalter 12"/>
          <p:cNvSpPr>
            <a:spLocks noGrp="1"/>
          </p:cNvSpPr>
          <p:nvPr>
            <p:ph type="body" sz="quarter" idx="12"/>
          </p:nvPr>
        </p:nvSpPr>
        <p:spPr>
          <a:xfrm>
            <a:off x="627062" y="5907600"/>
            <a:ext cx="11053555" cy="324000"/>
          </a:xfrm>
        </p:spPr>
        <p:txBody>
          <a:bodyPr/>
          <a:lstStyle/>
          <a:p>
            <a:r>
              <a:rPr lang="en-US" noProof="0" dirty="0"/>
              <a:t>siemens.</a:t>
            </a:r>
            <a:r>
              <a:rPr lang="en-US" dirty="0"/>
              <a:t>com/smart-infrastructure</a:t>
            </a:r>
            <a:endParaRPr lang="en-US" noProof="0" dirty="0"/>
          </a:p>
        </p:txBody>
      </p:sp>
      <p:sp>
        <p:nvSpPr>
          <p:cNvPr id="14" name="Textplatzhalter 13"/>
          <p:cNvSpPr>
            <a:spLocks noGrp="1"/>
          </p:cNvSpPr>
          <p:nvPr>
            <p:ph type="body" sz="quarter" idx="13"/>
          </p:nvPr>
        </p:nvSpPr>
        <p:spPr/>
        <p:txBody>
          <a:bodyPr/>
          <a:lstStyle/>
          <a:p>
            <a:r>
              <a:rPr lang="en-US" noProof="0" dirty="0"/>
              <a:t>© Siemens 2023</a:t>
            </a:r>
          </a:p>
        </p:txBody>
      </p:sp>
      <p:pic>
        <p:nvPicPr>
          <p:cNvPr id="4" name="Picture 3">
            <a:extLst>
              <a:ext uri="{FF2B5EF4-FFF2-40B4-BE49-F238E27FC236}">
                <a16:creationId xmlns:a16="http://schemas.microsoft.com/office/drawing/2014/main" id="{72BA4107-259E-22CD-18BE-FB5DD6F2A985}"/>
              </a:ext>
            </a:extLst>
          </p:cNvPr>
          <p:cNvPicPr>
            <a:picLocks noChangeAspect="1"/>
          </p:cNvPicPr>
          <p:nvPr/>
        </p:nvPicPr>
        <p:blipFill>
          <a:blip r:embed="rId4"/>
          <a:stretch>
            <a:fillRect/>
          </a:stretch>
        </p:blipFill>
        <p:spPr>
          <a:xfrm>
            <a:off x="9771583" y="3846903"/>
            <a:ext cx="1908212" cy="1935612"/>
          </a:xfrm>
          <a:prstGeom prst="rect">
            <a:avLst/>
          </a:prstGeom>
        </p:spPr>
      </p:pic>
    </p:spTree>
    <p:custDataLst>
      <p:tags r:id="rId1"/>
    </p:custDataLst>
    <p:extLst>
      <p:ext uri="{BB962C8B-B14F-4D97-AF65-F5344CB8AC3E}">
        <p14:creationId xmlns:p14="http://schemas.microsoft.com/office/powerpoint/2010/main" val="3980104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14E394-7180-4193-AB82-74BF9F73717C}"/>
              </a:ext>
            </a:extLst>
          </p:cNvPr>
          <p:cNvPicPr>
            <a:picLocks noChangeAspect="1"/>
          </p:cNvPicPr>
          <p:nvPr/>
        </p:nvPicPr>
        <p:blipFill>
          <a:blip r:embed="rId2"/>
          <a:stretch>
            <a:fillRect/>
          </a:stretch>
        </p:blipFill>
        <p:spPr>
          <a:xfrm>
            <a:off x="914599" y="80628"/>
            <a:ext cx="9577064" cy="6368575"/>
          </a:xfrm>
          <a:prstGeom prst="rect">
            <a:avLst/>
          </a:prstGeom>
        </p:spPr>
      </p:pic>
    </p:spTree>
    <p:extLst>
      <p:ext uri="{BB962C8B-B14F-4D97-AF65-F5344CB8AC3E}">
        <p14:creationId xmlns:p14="http://schemas.microsoft.com/office/powerpoint/2010/main" val="40009011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6689928C-01C9-495F-8CED-76ED8F36C335}"/>
              </a:ext>
            </a:extLst>
          </p:cNvPr>
          <p:cNvPicPr>
            <a:picLocks noGrp="1" noChangeAspect="1"/>
          </p:cNvPicPr>
          <p:nvPr>
            <p:ph sz="quarter" idx="12"/>
          </p:nvPr>
        </p:nvPicPr>
        <p:blipFill>
          <a:blip r:embed="rId2"/>
          <a:stretch>
            <a:fillRect/>
          </a:stretch>
        </p:blipFill>
        <p:spPr>
          <a:xfrm>
            <a:off x="506073" y="68263"/>
            <a:ext cx="11186204" cy="6264275"/>
          </a:xfrm>
          <a:noFill/>
        </p:spPr>
      </p:pic>
      <p:pic>
        <p:nvPicPr>
          <p:cNvPr id="2" name="Picture 1">
            <a:extLst>
              <a:ext uri="{FF2B5EF4-FFF2-40B4-BE49-F238E27FC236}">
                <a16:creationId xmlns:a16="http://schemas.microsoft.com/office/drawing/2014/main" id="{2B92230E-4126-0CFA-A50C-2B69B06E5AAA}"/>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5367152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5B5890E-0578-4ADB-BE19-E151A6AAE23C}"/>
              </a:ext>
            </a:extLst>
          </p:cNvPr>
          <p:cNvPicPr>
            <a:picLocks noGrp="1" noChangeAspect="1"/>
          </p:cNvPicPr>
          <p:nvPr>
            <p:ph sz="quarter" idx="12"/>
          </p:nvPr>
        </p:nvPicPr>
        <p:blipFill>
          <a:blip r:embed="rId2"/>
          <a:stretch>
            <a:fillRect/>
          </a:stretch>
        </p:blipFill>
        <p:spPr>
          <a:xfrm>
            <a:off x="506073" y="68263"/>
            <a:ext cx="11186204" cy="6264275"/>
          </a:xfrm>
          <a:noFill/>
        </p:spPr>
      </p:pic>
      <p:pic>
        <p:nvPicPr>
          <p:cNvPr id="2" name="Picture 1">
            <a:extLst>
              <a:ext uri="{FF2B5EF4-FFF2-40B4-BE49-F238E27FC236}">
                <a16:creationId xmlns:a16="http://schemas.microsoft.com/office/drawing/2014/main" id="{70F1E24F-75D7-D39B-C860-733AF0A96CA9}"/>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5472824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D1BF-17F6-4A77-8A13-739A3607D0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58524BD-D1FF-4A8C-A1DB-C1BCB3E69DF5}"/>
              </a:ext>
            </a:extLst>
          </p:cNvPr>
          <p:cNvPicPr>
            <a:picLocks noChangeAspect="1"/>
          </p:cNvPicPr>
          <p:nvPr/>
        </p:nvPicPr>
        <p:blipFill>
          <a:blip r:embed="rId2"/>
          <a:stretch>
            <a:fillRect/>
          </a:stretch>
        </p:blipFill>
        <p:spPr>
          <a:xfrm>
            <a:off x="0" y="1271"/>
            <a:ext cx="12198350" cy="6855458"/>
          </a:xfrm>
          <a:prstGeom prst="rect">
            <a:avLst/>
          </a:prstGeom>
        </p:spPr>
      </p:pic>
    </p:spTree>
    <p:extLst>
      <p:ext uri="{BB962C8B-B14F-4D97-AF65-F5344CB8AC3E}">
        <p14:creationId xmlns:p14="http://schemas.microsoft.com/office/powerpoint/2010/main" val="6762636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88A46180-5DF0-4131-AE4B-D03ABE1A30C7}"/>
              </a:ext>
            </a:extLst>
          </p:cNvPr>
          <p:cNvPicPr>
            <a:picLocks noGrp="1" noChangeAspect="1"/>
          </p:cNvPicPr>
          <p:nvPr>
            <p:ph sz="quarter" idx="12"/>
          </p:nvPr>
        </p:nvPicPr>
        <p:blipFill>
          <a:blip r:embed="rId2"/>
          <a:stretch>
            <a:fillRect/>
          </a:stretch>
        </p:blipFill>
        <p:spPr>
          <a:xfrm>
            <a:off x="506073" y="68263"/>
            <a:ext cx="11186204" cy="6264275"/>
          </a:xfrm>
          <a:noFill/>
        </p:spPr>
      </p:pic>
      <p:pic>
        <p:nvPicPr>
          <p:cNvPr id="2" name="Picture 1">
            <a:extLst>
              <a:ext uri="{FF2B5EF4-FFF2-40B4-BE49-F238E27FC236}">
                <a16:creationId xmlns:a16="http://schemas.microsoft.com/office/drawing/2014/main" id="{2BB5303E-9B17-AA93-A6C9-61C8BA8355A6}"/>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8233782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986A852-0969-4C63-B171-8FC132F9CF12}"/>
              </a:ext>
            </a:extLst>
          </p:cNvPr>
          <p:cNvPicPr>
            <a:picLocks noGrp="1" noChangeAspect="1"/>
          </p:cNvPicPr>
          <p:nvPr>
            <p:ph sz="quarter" idx="12"/>
          </p:nvPr>
        </p:nvPicPr>
        <p:blipFill>
          <a:blip r:embed="rId2"/>
          <a:stretch>
            <a:fillRect/>
          </a:stretch>
        </p:blipFill>
        <p:spPr>
          <a:xfrm>
            <a:off x="1075925" y="99963"/>
            <a:ext cx="10046500" cy="6605575"/>
          </a:xfrm>
          <a:noFill/>
        </p:spPr>
      </p:pic>
      <p:pic>
        <p:nvPicPr>
          <p:cNvPr id="2" name="Picture 1">
            <a:extLst>
              <a:ext uri="{FF2B5EF4-FFF2-40B4-BE49-F238E27FC236}">
                <a16:creationId xmlns:a16="http://schemas.microsoft.com/office/drawing/2014/main" id="{D6173388-98EA-43B6-0F9B-F9EBB267500E}"/>
              </a:ext>
            </a:extLst>
          </p:cNvPr>
          <p:cNvPicPr>
            <a:picLocks noChangeAspect="1"/>
          </p:cNvPicPr>
          <p:nvPr/>
        </p:nvPicPr>
        <p:blipFill>
          <a:blip r:embed="rId3"/>
          <a:stretch>
            <a:fillRect/>
          </a:stretch>
        </p:blipFill>
        <p:spPr>
          <a:xfrm>
            <a:off x="7468461" y="6324710"/>
            <a:ext cx="4500500" cy="402847"/>
          </a:xfrm>
          <a:prstGeom prst="rect">
            <a:avLst/>
          </a:prstGeom>
        </p:spPr>
      </p:pic>
      <p:pic>
        <p:nvPicPr>
          <p:cNvPr id="3" name="Picture 2">
            <a:extLst>
              <a:ext uri="{FF2B5EF4-FFF2-40B4-BE49-F238E27FC236}">
                <a16:creationId xmlns:a16="http://schemas.microsoft.com/office/drawing/2014/main" id="{4836C3E4-217F-34FC-8643-5CF5915E91EB}"/>
              </a:ext>
            </a:extLst>
          </p:cNvPr>
          <p:cNvPicPr>
            <a:picLocks noChangeAspect="1"/>
          </p:cNvPicPr>
          <p:nvPr/>
        </p:nvPicPr>
        <p:blipFill>
          <a:blip r:embed="rId3"/>
          <a:stretch>
            <a:fillRect/>
          </a:stretch>
        </p:blipFill>
        <p:spPr>
          <a:xfrm>
            <a:off x="229389" y="6392002"/>
            <a:ext cx="4500500" cy="402847"/>
          </a:xfrm>
          <a:prstGeom prst="rect">
            <a:avLst/>
          </a:prstGeom>
        </p:spPr>
      </p:pic>
    </p:spTree>
    <p:extLst>
      <p:ext uri="{BB962C8B-B14F-4D97-AF65-F5344CB8AC3E}">
        <p14:creationId xmlns:p14="http://schemas.microsoft.com/office/powerpoint/2010/main" val="11719043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DF4075E-A9AF-4CC2-9AE9-9EB9C6CCAD43}"/>
              </a:ext>
            </a:extLst>
          </p:cNvPr>
          <p:cNvPicPr>
            <a:picLocks noGrp="1" noChangeAspect="1"/>
          </p:cNvPicPr>
          <p:nvPr>
            <p:ph sz="quarter" idx="12"/>
          </p:nvPr>
        </p:nvPicPr>
        <p:blipFill>
          <a:blip r:embed="rId2"/>
          <a:stretch>
            <a:fillRect/>
          </a:stretch>
        </p:blipFill>
        <p:spPr>
          <a:xfrm>
            <a:off x="663054" y="136796"/>
            <a:ext cx="10173332" cy="6721008"/>
          </a:xfrm>
        </p:spPr>
      </p:pic>
      <p:pic>
        <p:nvPicPr>
          <p:cNvPr id="8" name="Picture 7">
            <a:extLst>
              <a:ext uri="{FF2B5EF4-FFF2-40B4-BE49-F238E27FC236}">
                <a16:creationId xmlns:a16="http://schemas.microsoft.com/office/drawing/2014/main" id="{81A11FAA-685E-4465-B99E-7118E7ABC2E1}"/>
              </a:ext>
            </a:extLst>
          </p:cNvPr>
          <p:cNvPicPr>
            <a:picLocks noChangeAspect="1"/>
          </p:cNvPicPr>
          <p:nvPr/>
        </p:nvPicPr>
        <p:blipFill>
          <a:blip r:embed="rId3"/>
          <a:stretch>
            <a:fillRect/>
          </a:stretch>
        </p:blipFill>
        <p:spPr>
          <a:xfrm>
            <a:off x="4695019" y="2096852"/>
            <a:ext cx="6672407" cy="4683655"/>
          </a:xfrm>
          <a:prstGeom prst="rect">
            <a:avLst/>
          </a:prstGeom>
        </p:spPr>
      </p:pic>
    </p:spTree>
    <p:extLst>
      <p:ext uri="{BB962C8B-B14F-4D97-AF65-F5344CB8AC3E}">
        <p14:creationId xmlns:p14="http://schemas.microsoft.com/office/powerpoint/2010/main" val="35249525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7E1A-699F-478A-B2B5-CF4E93D74254}"/>
              </a:ext>
            </a:extLst>
          </p:cNvPr>
          <p:cNvSpPr>
            <a:spLocks noGrp="1"/>
          </p:cNvSpPr>
          <p:nvPr>
            <p:ph type="title"/>
          </p:nvPr>
        </p:nvSpPr>
        <p:spPr>
          <a:xfrm>
            <a:off x="446547" y="152636"/>
            <a:ext cx="8680267" cy="437605"/>
          </a:xfrm>
        </p:spPr>
        <p:txBody>
          <a:bodyPr/>
          <a:lstStyle/>
          <a:p>
            <a:pPr lvl="1"/>
            <a:r>
              <a:rPr lang="en-US" dirty="0"/>
              <a:t>iBwave Predictive RF Model Shows Coverage Heat Map</a:t>
            </a:r>
          </a:p>
        </p:txBody>
      </p:sp>
      <p:pic>
        <p:nvPicPr>
          <p:cNvPr id="3" name="Picture 2">
            <a:extLst>
              <a:ext uri="{FF2B5EF4-FFF2-40B4-BE49-F238E27FC236}">
                <a16:creationId xmlns:a16="http://schemas.microsoft.com/office/drawing/2014/main" id="{8B7B3781-B1BA-4C1C-AB89-1759D2724ABA}"/>
              </a:ext>
            </a:extLst>
          </p:cNvPr>
          <p:cNvPicPr>
            <a:picLocks noChangeAspect="1"/>
          </p:cNvPicPr>
          <p:nvPr/>
        </p:nvPicPr>
        <p:blipFill>
          <a:blip r:embed="rId3"/>
          <a:stretch>
            <a:fillRect/>
          </a:stretch>
        </p:blipFill>
        <p:spPr>
          <a:xfrm>
            <a:off x="2162732" y="1201080"/>
            <a:ext cx="7872886" cy="5099844"/>
          </a:xfrm>
          <a:prstGeom prst="rect">
            <a:avLst/>
          </a:prstGeom>
        </p:spPr>
      </p:pic>
      <p:pic>
        <p:nvPicPr>
          <p:cNvPr id="4" name="Picture 3">
            <a:extLst>
              <a:ext uri="{FF2B5EF4-FFF2-40B4-BE49-F238E27FC236}">
                <a16:creationId xmlns:a16="http://schemas.microsoft.com/office/drawing/2014/main" id="{6F30C495-A808-D637-98C6-1A0DC13B85AF}"/>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3577444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cdtRectangle 4 Id109572"/>
          <p:cNvSpPr>
            <a:spLocks noGrp="1" noChangeArrowheads="1"/>
          </p:cNvSpPr>
          <p:nvPr>
            <p:ph type="title"/>
            <p:custDataLst>
              <p:tags r:id="rId2"/>
            </p:custDataLst>
          </p:nvPr>
        </p:nvSpPr>
        <p:spPr>
          <a:xfrm>
            <a:off x="482551" y="188640"/>
            <a:ext cx="12198350" cy="1448779"/>
          </a:xfrm>
        </p:spPr>
        <p:txBody>
          <a:bodyPr/>
          <a:lstStyle/>
          <a:p>
            <a:r>
              <a:rPr lang="en-US" sz="3600" noProof="0" dirty="0"/>
              <a:t>Questions Anyone?</a:t>
            </a:r>
          </a:p>
        </p:txBody>
      </p:sp>
      <p:sp>
        <p:nvSpPr>
          <p:cNvPr id="5" name="cdtTextBox 4 Id5"/>
          <p:cNvSpPr txBox="1"/>
          <p:nvPr>
            <p:custDataLst>
              <p:tags r:id="rId3"/>
            </p:custDataLst>
          </p:nvPr>
        </p:nvSpPr>
        <p:spPr>
          <a:xfrm>
            <a:off x="4654550" y="5595946"/>
            <a:ext cx="7543800" cy="569904"/>
          </a:xfrm>
          <a:prstGeom prst="rect">
            <a:avLst/>
          </a:prstGeom>
          <a:noFill/>
        </p:spPr>
        <p:txBody>
          <a:bodyPr wrap="square" lIns="252000" tIns="0" rIns="180000" bIns="144000" rtlCol="0" anchor="b" anchorCtr="0">
            <a:no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cs typeface="+mn-cs"/>
              </a:rPr>
              <a:t>siemens.com</a:t>
            </a:r>
            <a:endParaRPr kumimoji="0" lang="en-US" sz="1800" b="0" i="0" u="none" strike="noStrike" kern="1200" cap="none" spc="0" normalizeH="0" baseline="0" noProof="0" dirty="0">
              <a:ln>
                <a:noFill/>
              </a:ln>
              <a:solidFill>
                <a:srgbClr val="000000"/>
              </a:solidFill>
              <a:effectLst/>
              <a:uLnTx/>
              <a:uFillTx/>
              <a:latin typeface="Arial" pitchFamily="34" charset="0"/>
              <a:cs typeface="+mn-cs"/>
            </a:endParaRPr>
          </a:p>
        </p:txBody>
      </p:sp>
      <p:sp>
        <p:nvSpPr>
          <p:cNvPr id="3" name="cdtTextBox 2 Id3"/>
          <p:cNvSpPr txBox="1"/>
          <p:nvPr>
            <p:custDataLst>
              <p:tags r:id="rId4"/>
            </p:custDataLst>
          </p:nvPr>
        </p:nvSpPr>
        <p:spPr>
          <a:xfrm rot="16200000">
            <a:off x="12198350" y="6165850"/>
            <a:ext cx="1588" cy="2118"/>
          </a:xfrm>
          <a:prstGeom prst="rect">
            <a:avLst/>
          </a:prstGeom>
          <a:noFill/>
        </p:spPr>
        <p:txBody>
          <a:bodyPr wrap="none" lIns="72000" tIns="0" rIns="0" bIns="36000" rtlCol="0" anchor="b" anchorCtr="0">
            <a:no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pitchFamily="34" charset="0"/>
              <a:cs typeface="+mn-cs"/>
            </a:endParaRPr>
          </a:p>
        </p:txBody>
      </p:sp>
      <p:sp>
        <p:nvSpPr>
          <p:cNvPr id="13" name="cdtTextBox 2 Id13"/>
          <p:cNvSpPr txBox="1"/>
          <p:nvPr>
            <p:custDataLst>
              <p:tags r:id="rId5"/>
            </p:custDataLst>
          </p:nvPr>
        </p:nvSpPr>
        <p:spPr>
          <a:xfrm rot="16200000">
            <a:off x="12198350" y="6165850"/>
            <a:ext cx="1588" cy="1588"/>
          </a:xfrm>
          <a:prstGeom prst="rect">
            <a:avLst/>
          </a:prstGeom>
          <a:noFill/>
        </p:spPr>
        <p:txBody>
          <a:bodyPr wrap="none" lIns="72000" tIns="0" rIns="0" bIns="36000" rtlCol="0" anchor="b" anchorCtr="0">
            <a:no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pitchFamily="34" charset="0"/>
              <a:cs typeface="+mn-cs"/>
            </a:endParaRPr>
          </a:p>
        </p:txBody>
      </p:sp>
      <p:pic>
        <p:nvPicPr>
          <p:cNvPr id="7" name="Bildplatzhalter 6">
            <a:extLst>
              <a:ext uri="{FF2B5EF4-FFF2-40B4-BE49-F238E27FC236}">
                <a16:creationId xmlns:a16="http://schemas.microsoft.com/office/drawing/2014/main" id="{86B7CBDC-E7CB-427F-A6D4-95D11D06FF32}"/>
              </a:ext>
            </a:extLst>
          </p:cNvPr>
          <p:cNvPicPr>
            <a:picLocks noGrp="1" noChangeAspect="1"/>
          </p:cNvPicPr>
          <p:nvPr>
            <p:ph type="pic" sz="quarter" idx="15"/>
          </p:nvPr>
        </p:nvPicPr>
        <p:blipFill rotWithShape="1">
          <a:blip r:embed="rId12"/>
          <a:srcRect l="7155" r="26475" b="16182"/>
          <a:stretch/>
        </p:blipFill>
        <p:spPr>
          <a:xfrm>
            <a:off x="0" y="1449308"/>
            <a:ext cx="4514400" cy="4752000"/>
          </a:xfrm>
        </p:spPr>
      </p:pic>
      <p:sp>
        <p:nvSpPr>
          <p:cNvPr id="10" name="cdtText Placeholder 7 Id8">
            <a:extLst>
              <a:ext uri="{FF2B5EF4-FFF2-40B4-BE49-F238E27FC236}">
                <a16:creationId xmlns:a16="http://schemas.microsoft.com/office/drawing/2014/main" id="{C7991514-B80B-42FF-A612-6D3448834931}"/>
              </a:ext>
            </a:extLst>
          </p:cNvPr>
          <p:cNvSpPr>
            <a:spLocks noGrp="1"/>
          </p:cNvSpPr>
          <p:nvPr>
            <p:ph type="body" sz="quarter" idx="14"/>
            <p:custDataLst>
              <p:tags r:id="rId6"/>
            </p:custDataLst>
          </p:nvPr>
        </p:nvSpPr>
        <p:spPr>
          <a:xfrm>
            <a:off x="4658996" y="1440000"/>
            <a:ext cx="7539354" cy="4752000"/>
          </a:xfrm>
        </p:spPr>
        <p:txBody>
          <a:bodyPr/>
          <a:lstStyle/>
          <a:p>
            <a:endParaRPr lang="en-US" sz="2400" b="1" dirty="0">
              <a:solidFill>
                <a:schemeClr val="tx1"/>
              </a:solidFill>
            </a:endParaRPr>
          </a:p>
          <a:p>
            <a:r>
              <a:rPr lang="en-US" sz="3200" b="1" dirty="0">
                <a:solidFill>
                  <a:schemeClr val="tx1"/>
                </a:solidFill>
              </a:rPr>
              <a:t>  David Garnaat </a:t>
            </a:r>
          </a:p>
          <a:p>
            <a:r>
              <a:rPr lang="en-US" b="1" dirty="0">
                <a:solidFill>
                  <a:schemeClr val="tx1"/>
                </a:solidFill>
              </a:rPr>
              <a:t>   </a:t>
            </a:r>
            <a:r>
              <a:rPr lang="en-US" sz="2800" b="1" dirty="0">
                <a:solidFill>
                  <a:schemeClr val="tx1"/>
                </a:solidFill>
              </a:rPr>
              <a:t>Territory Sales Manager / AR. TX. LA.</a:t>
            </a:r>
          </a:p>
          <a:p>
            <a:r>
              <a:rPr lang="en-US" sz="2800" b="1" dirty="0">
                <a:solidFill>
                  <a:schemeClr val="tx1"/>
                </a:solidFill>
              </a:rPr>
              <a:t>  Siemens Fire Alarm Products</a:t>
            </a:r>
          </a:p>
          <a:p>
            <a:r>
              <a:rPr lang="en-US" sz="2800" b="1" dirty="0">
                <a:solidFill>
                  <a:schemeClr val="tx1"/>
                </a:solidFill>
              </a:rPr>
              <a:t>  Phone: 479-262-4896</a:t>
            </a:r>
          </a:p>
          <a:p>
            <a:r>
              <a:rPr lang="en-US" sz="2800" b="1" dirty="0">
                <a:solidFill>
                  <a:schemeClr val="tx1"/>
                </a:solidFill>
              </a:rPr>
              <a:t>  Email:  </a:t>
            </a:r>
            <a:r>
              <a:rPr lang="en-US" sz="2800" b="1" u="sng" dirty="0">
                <a:solidFill>
                  <a:schemeClr val="tx1"/>
                </a:solidFill>
              </a:rPr>
              <a:t>david.garnaat@s</a:t>
            </a:r>
            <a:r>
              <a:rPr lang="en-US" sz="2800" b="1" u="sng" dirty="0">
                <a:solidFill>
                  <a:schemeClr val="tx1"/>
                </a:solidFill>
                <a:hlinkClick r:id="rId13">
                  <a:extLst>
                    <a:ext uri="{A12FA001-AC4F-418D-AE19-62706E023703}">
                      <ahyp:hlinkClr xmlns:ahyp="http://schemas.microsoft.com/office/drawing/2018/hyperlinkcolor" val="tx"/>
                    </a:ext>
                  </a:extLst>
                </a:hlinkClick>
              </a:rPr>
              <a:t>iemens.com</a:t>
            </a:r>
            <a:endParaRPr lang="en-US" sz="2800" b="1" u="sng" dirty="0">
              <a:solidFill>
                <a:schemeClr val="tx1"/>
              </a:solidFill>
            </a:endParaRPr>
          </a:p>
          <a:p>
            <a:endParaRPr lang="en-US" dirty="0">
              <a:solidFill>
                <a:schemeClr val="tx1"/>
              </a:solidFill>
            </a:endParaRPr>
          </a:p>
          <a:p>
            <a:endParaRPr lang="en-US" sz="1800" dirty="0">
              <a:solidFill>
                <a:schemeClr val="tx1"/>
              </a:solidFill>
            </a:endParaRPr>
          </a:p>
          <a:p>
            <a:pPr algn="just"/>
            <a:endParaRPr lang="en-US" dirty="0"/>
          </a:p>
        </p:txBody>
      </p:sp>
      <p:sp>
        <p:nvSpPr>
          <p:cNvPr id="12" name="cdtTextBox 4 Id5">
            <a:extLst>
              <a:ext uri="{FF2B5EF4-FFF2-40B4-BE49-F238E27FC236}">
                <a16:creationId xmlns:a16="http://schemas.microsoft.com/office/drawing/2014/main" id="{7412AA9D-F67A-4A30-BB48-EAA18D43CE45}"/>
              </a:ext>
            </a:extLst>
          </p:cNvPr>
          <p:cNvSpPr txBox="1"/>
          <p:nvPr>
            <p:custDataLst>
              <p:tags r:id="rId7"/>
            </p:custDataLst>
          </p:nvPr>
        </p:nvSpPr>
        <p:spPr>
          <a:xfrm>
            <a:off x="4654550" y="5595946"/>
            <a:ext cx="7543800" cy="569904"/>
          </a:xfrm>
          <a:prstGeom prst="rect">
            <a:avLst/>
          </a:prstGeom>
          <a:noFill/>
        </p:spPr>
        <p:txBody>
          <a:bodyPr wrap="square" lIns="288000" tIns="0" rIns="180000" bIns="144000" rtlCol="0" anchor="b" anchorCtr="0">
            <a:no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cs typeface="+mn-cs"/>
            </a:endParaRPr>
          </a:p>
        </p:txBody>
      </p:sp>
      <p:sp>
        <p:nvSpPr>
          <p:cNvPr id="14" name="cdtTextBox 2 Id3">
            <a:extLst>
              <a:ext uri="{FF2B5EF4-FFF2-40B4-BE49-F238E27FC236}">
                <a16:creationId xmlns:a16="http://schemas.microsoft.com/office/drawing/2014/main" id="{3DE90B55-D284-4E53-AFA7-FB88EEDE4307}"/>
              </a:ext>
            </a:extLst>
          </p:cNvPr>
          <p:cNvSpPr txBox="1"/>
          <p:nvPr>
            <p:custDataLst>
              <p:tags r:id="rId8"/>
            </p:custDataLst>
          </p:nvPr>
        </p:nvSpPr>
        <p:spPr>
          <a:xfrm rot="16200000">
            <a:off x="12198350" y="6165850"/>
            <a:ext cx="1588" cy="2118"/>
          </a:xfrm>
          <a:prstGeom prst="rect">
            <a:avLst/>
          </a:prstGeom>
          <a:noFill/>
        </p:spPr>
        <p:txBody>
          <a:bodyPr wrap="none" lIns="72000" tIns="0" rIns="0" bIns="36000" rtlCol="0" anchor="b" anchorCtr="0">
            <a:no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pitchFamily="34" charset="0"/>
              <a:cs typeface="+mn-cs"/>
            </a:endParaRPr>
          </a:p>
        </p:txBody>
      </p:sp>
      <p:sp>
        <p:nvSpPr>
          <p:cNvPr id="15" name="cdtTextBox 2 Id13">
            <a:extLst>
              <a:ext uri="{FF2B5EF4-FFF2-40B4-BE49-F238E27FC236}">
                <a16:creationId xmlns:a16="http://schemas.microsoft.com/office/drawing/2014/main" id="{48562CBA-B5B6-4E47-BA1C-50F8B4CFF119}"/>
              </a:ext>
            </a:extLst>
          </p:cNvPr>
          <p:cNvSpPr txBox="1"/>
          <p:nvPr>
            <p:custDataLst>
              <p:tags r:id="rId9"/>
            </p:custDataLst>
          </p:nvPr>
        </p:nvSpPr>
        <p:spPr>
          <a:xfrm rot="16200000">
            <a:off x="12198350" y="6165850"/>
            <a:ext cx="1588" cy="1588"/>
          </a:xfrm>
          <a:prstGeom prst="rect">
            <a:avLst/>
          </a:prstGeom>
          <a:noFill/>
        </p:spPr>
        <p:txBody>
          <a:bodyPr wrap="none" lIns="72000" tIns="0" rIns="0" bIns="36000" rtlCol="0" anchor="b" anchorCtr="0">
            <a:no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Arial" pitchFamily="34" charset="0"/>
              <a:cs typeface="+mn-cs"/>
            </a:endParaRPr>
          </a:p>
        </p:txBody>
      </p:sp>
      <p:pic>
        <p:nvPicPr>
          <p:cNvPr id="2" name="Picture 1">
            <a:extLst>
              <a:ext uri="{FF2B5EF4-FFF2-40B4-BE49-F238E27FC236}">
                <a16:creationId xmlns:a16="http://schemas.microsoft.com/office/drawing/2014/main" id="{9039BD00-ECA8-2033-047D-A8B0B92CAAC1}"/>
              </a:ext>
            </a:extLst>
          </p:cNvPr>
          <p:cNvPicPr>
            <a:picLocks noChangeAspect="1"/>
          </p:cNvPicPr>
          <p:nvPr/>
        </p:nvPicPr>
        <p:blipFill>
          <a:blip r:embed="rId14"/>
          <a:stretch>
            <a:fillRect/>
          </a:stretch>
        </p:blipFill>
        <p:spPr>
          <a:xfrm>
            <a:off x="230523" y="6381328"/>
            <a:ext cx="4500500" cy="402847"/>
          </a:xfrm>
          <a:prstGeom prst="rect">
            <a:avLst/>
          </a:prstGeom>
        </p:spPr>
      </p:pic>
    </p:spTree>
    <p:custDataLst>
      <p:tags r:id="rId1"/>
    </p:custDataLst>
    <p:extLst>
      <p:ext uri="{BB962C8B-B14F-4D97-AF65-F5344CB8AC3E}">
        <p14:creationId xmlns:p14="http://schemas.microsoft.com/office/powerpoint/2010/main" val="24151236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8BE17-492D-4306-B803-DD3FCE278B18}"/>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ECDAF55F-99F7-4C5B-8BC2-E03E931CC463}"/>
              </a:ext>
            </a:extLst>
          </p:cNvPr>
          <p:cNvSpPr>
            <a:spLocks noGrp="1"/>
          </p:cNvSpPr>
          <p:nvPr>
            <p:ph idx="1"/>
          </p:nvPr>
        </p:nvSpPr>
        <p:spPr/>
        <p:txBody>
          <a:bodyPr/>
          <a:lstStyle/>
          <a:p>
            <a:r>
              <a:rPr lang="en-GB" dirty="0"/>
              <a:t>Subject to changes and errors. The information given in this document only contains general descriptions and/or performance features which may not always specifically reflect those described, or which may undergo modification in the course of further development of the products. The requested performance features are binding only when they are expressly agreed upon in the concluded contract.</a:t>
            </a:r>
          </a:p>
          <a:p>
            <a:endParaRPr lang="en-GB" dirty="0"/>
          </a:p>
          <a:p>
            <a:r>
              <a:rPr lang="en-GB" dirty="0"/>
              <a:t>All product designations, product names, etc. may contain trademarks or other rights of Siemens AG, its affiliated companies or third parties. Their unauthorized use may infringe the rights of the respective owner.</a:t>
            </a:r>
          </a:p>
        </p:txBody>
      </p:sp>
    </p:spTree>
    <p:extLst>
      <p:ext uri="{BB962C8B-B14F-4D97-AF65-F5344CB8AC3E}">
        <p14:creationId xmlns:p14="http://schemas.microsoft.com/office/powerpoint/2010/main" val="751519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9A2D-35C5-4FEC-881E-051DD12E35EE}"/>
              </a:ext>
            </a:extLst>
          </p:cNvPr>
          <p:cNvSpPr>
            <a:spLocks noGrp="1"/>
          </p:cNvSpPr>
          <p:nvPr>
            <p:ph type="title"/>
          </p:nvPr>
        </p:nvSpPr>
        <p:spPr>
          <a:xfrm>
            <a:off x="482551" y="345118"/>
            <a:ext cx="10513421" cy="498611"/>
          </a:xfrm>
        </p:spPr>
        <p:txBody>
          <a:bodyPr/>
          <a:lstStyle/>
          <a:p>
            <a:r>
              <a:rPr lang="en-US" dirty="0"/>
              <a:t>The Two Modes of Two-Way Radio Communications:</a:t>
            </a:r>
          </a:p>
        </p:txBody>
      </p:sp>
      <p:sp>
        <p:nvSpPr>
          <p:cNvPr id="3" name="Content Placeholder 2">
            <a:extLst>
              <a:ext uri="{FF2B5EF4-FFF2-40B4-BE49-F238E27FC236}">
                <a16:creationId xmlns:a16="http://schemas.microsoft.com/office/drawing/2014/main" id="{F10B7BE7-5315-4418-B584-56C59734DFD8}"/>
              </a:ext>
            </a:extLst>
          </p:cNvPr>
          <p:cNvSpPr>
            <a:spLocks noGrp="1"/>
          </p:cNvSpPr>
          <p:nvPr>
            <p:ph sz="quarter" idx="12"/>
          </p:nvPr>
        </p:nvSpPr>
        <p:spPr>
          <a:xfrm>
            <a:off x="2063102" y="1070344"/>
            <a:ext cx="7880960" cy="4988813"/>
          </a:xfrm>
        </p:spPr>
        <p:txBody>
          <a:bodyPr/>
          <a:lstStyle/>
          <a:p>
            <a:r>
              <a:rPr lang="en-US" sz="1600" b="1" dirty="0"/>
              <a:t>Direct</a:t>
            </a:r>
            <a:r>
              <a:rPr lang="en-US" sz="1600" dirty="0"/>
              <a:t> Radio to Radio – aka “Simplex” Radio Communications where radios “talk” directly and there is no need for a central radio site.</a:t>
            </a:r>
          </a:p>
          <a:p>
            <a:endParaRPr lang="en-US" dirty="0"/>
          </a:p>
          <a:p>
            <a:endParaRPr lang="en-US" dirty="0"/>
          </a:p>
          <a:p>
            <a:endParaRPr lang="en-US" dirty="0"/>
          </a:p>
          <a:p>
            <a:endParaRPr lang="en-US" dirty="0"/>
          </a:p>
          <a:p>
            <a:endParaRPr lang="en-US" dirty="0"/>
          </a:p>
          <a:p>
            <a:endParaRPr lang="en-US" dirty="0"/>
          </a:p>
          <a:p>
            <a:r>
              <a:rPr lang="en-US" sz="1600" b="1" dirty="0"/>
              <a:t>Repeated</a:t>
            </a:r>
            <a:r>
              <a:rPr lang="en-US" sz="1600" dirty="0"/>
              <a:t>, aka “duplex” frequency systems where all communications go through the repeater site. All transmissions are received and rebroadcasted with higher power by the repeater.</a:t>
            </a:r>
          </a:p>
          <a:p>
            <a:endParaRPr lang="en-US" dirty="0"/>
          </a:p>
        </p:txBody>
      </p:sp>
      <p:pic>
        <p:nvPicPr>
          <p:cNvPr id="5" name="Picture 4">
            <a:extLst>
              <a:ext uri="{FF2B5EF4-FFF2-40B4-BE49-F238E27FC236}">
                <a16:creationId xmlns:a16="http://schemas.microsoft.com/office/drawing/2014/main" id="{E8F65B48-8299-48D2-AB55-247D93D4A7D8}"/>
              </a:ext>
            </a:extLst>
          </p:cNvPr>
          <p:cNvPicPr>
            <a:picLocks noChangeAspect="1"/>
          </p:cNvPicPr>
          <p:nvPr/>
        </p:nvPicPr>
        <p:blipFill>
          <a:blip r:embed="rId2"/>
          <a:stretch>
            <a:fillRect/>
          </a:stretch>
        </p:blipFill>
        <p:spPr>
          <a:xfrm>
            <a:off x="5096270" y="1861042"/>
            <a:ext cx="1814623" cy="699108"/>
          </a:xfrm>
          <a:prstGeom prst="rect">
            <a:avLst/>
          </a:prstGeom>
        </p:spPr>
      </p:pic>
      <p:pic>
        <p:nvPicPr>
          <p:cNvPr id="6" name="Picture 5">
            <a:extLst>
              <a:ext uri="{FF2B5EF4-FFF2-40B4-BE49-F238E27FC236}">
                <a16:creationId xmlns:a16="http://schemas.microsoft.com/office/drawing/2014/main" id="{B54A6717-4D21-4E31-9313-412C8884C716}"/>
              </a:ext>
            </a:extLst>
          </p:cNvPr>
          <p:cNvPicPr>
            <a:picLocks noChangeAspect="1"/>
          </p:cNvPicPr>
          <p:nvPr/>
        </p:nvPicPr>
        <p:blipFill>
          <a:blip r:embed="rId3"/>
          <a:stretch>
            <a:fillRect/>
          </a:stretch>
        </p:blipFill>
        <p:spPr>
          <a:xfrm>
            <a:off x="4520381" y="3908190"/>
            <a:ext cx="2966403" cy="1894465"/>
          </a:xfrm>
          <a:prstGeom prst="rect">
            <a:avLst/>
          </a:prstGeom>
        </p:spPr>
      </p:pic>
      <p:pic>
        <p:nvPicPr>
          <p:cNvPr id="4" name="Picture 3">
            <a:extLst>
              <a:ext uri="{FF2B5EF4-FFF2-40B4-BE49-F238E27FC236}">
                <a16:creationId xmlns:a16="http://schemas.microsoft.com/office/drawing/2014/main" id="{37177B39-5461-2A09-CA17-FCC6384334C6}"/>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23834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837A-5C89-456B-A439-FA37CA5B82F0}"/>
              </a:ext>
            </a:extLst>
          </p:cNvPr>
          <p:cNvSpPr>
            <a:spLocks noGrp="1"/>
          </p:cNvSpPr>
          <p:nvPr>
            <p:ph type="title"/>
          </p:nvPr>
        </p:nvSpPr>
        <p:spPr>
          <a:xfrm>
            <a:off x="446547" y="343805"/>
            <a:ext cx="7880961" cy="498611"/>
          </a:xfrm>
        </p:spPr>
        <p:txBody>
          <a:bodyPr/>
          <a:lstStyle/>
          <a:p>
            <a:r>
              <a:rPr lang="en-US" dirty="0"/>
              <a:t>Direct – “Simplex” Radio Communications</a:t>
            </a:r>
          </a:p>
        </p:txBody>
      </p:sp>
      <p:pic>
        <p:nvPicPr>
          <p:cNvPr id="4" name="Content Placeholder 3">
            <a:extLst>
              <a:ext uri="{FF2B5EF4-FFF2-40B4-BE49-F238E27FC236}">
                <a16:creationId xmlns:a16="http://schemas.microsoft.com/office/drawing/2014/main" id="{FA72FE82-E2FD-4628-B910-813A48FB6B83}"/>
              </a:ext>
            </a:extLst>
          </p:cNvPr>
          <p:cNvPicPr>
            <a:picLocks noGrp="1"/>
          </p:cNvPicPr>
          <p:nvPr>
            <p:ph sz="quarter" idx="12"/>
          </p:nvPr>
        </p:nvPicPr>
        <p:blipFill>
          <a:blip r:embed="rId2"/>
          <a:stretch>
            <a:fillRect/>
          </a:stretch>
        </p:blipFill>
        <p:spPr>
          <a:xfrm>
            <a:off x="2200521" y="1364877"/>
            <a:ext cx="7224386" cy="4580017"/>
          </a:xfrm>
          <a:prstGeom prst="rect">
            <a:avLst/>
          </a:prstGeom>
        </p:spPr>
      </p:pic>
      <p:sp>
        <p:nvSpPr>
          <p:cNvPr id="5" name="TextBox 4">
            <a:extLst>
              <a:ext uri="{FF2B5EF4-FFF2-40B4-BE49-F238E27FC236}">
                <a16:creationId xmlns:a16="http://schemas.microsoft.com/office/drawing/2014/main" id="{C9F14FC6-918B-4566-8367-B1ABBFEBB85F}"/>
              </a:ext>
            </a:extLst>
          </p:cNvPr>
          <p:cNvSpPr txBox="1"/>
          <p:nvPr/>
        </p:nvSpPr>
        <p:spPr>
          <a:xfrm flipH="1">
            <a:off x="1872233" y="1400391"/>
            <a:ext cx="4192705" cy="646331"/>
          </a:xfrm>
          <a:prstGeom prst="rect">
            <a:avLst/>
          </a:prstGeom>
          <a:noFill/>
        </p:spPr>
        <p:txBody>
          <a:bodyPr wrap="square" rtlCol="0">
            <a:spAutoFit/>
          </a:bodyPr>
          <a:lstStyle/>
          <a:p>
            <a:pPr defTabSz="457189" eaLnBrk="0" hangingPunct="0">
              <a:spcBef>
                <a:spcPct val="0"/>
              </a:spcBef>
            </a:pPr>
            <a:r>
              <a:rPr lang="en-US" u="sng" dirty="0">
                <a:solidFill>
                  <a:srgbClr val="1792E5">
                    <a:lumMod val="75000"/>
                  </a:srgbClr>
                </a:solidFill>
                <a:ea typeface="+mn-ea"/>
              </a:rPr>
              <a:t>Advantage</a:t>
            </a:r>
            <a:r>
              <a:rPr lang="en-US" dirty="0">
                <a:solidFill>
                  <a:srgbClr val="1792E5">
                    <a:lumMod val="75000"/>
                  </a:srgbClr>
                </a:solidFill>
                <a:ea typeface="+mn-ea"/>
              </a:rPr>
              <a:t>:</a:t>
            </a:r>
          </a:p>
          <a:p>
            <a:pPr defTabSz="457189" eaLnBrk="0" hangingPunct="0">
              <a:spcBef>
                <a:spcPct val="0"/>
              </a:spcBef>
            </a:pPr>
            <a:r>
              <a:rPr lang="en-US" dirty="0">
                <a:solidFill>
                  <a:srgbClr val="1792E5">
                    <a:lumMod val="75000"/>
                  </a:srgbClr>
                </a:solidFill>
                <a:ea typeface="+mn-ea"/>
              </a:rPr>
              <a:t>Simple and reliable for short range</a:t>
            </a:r>
          </a:p>
        </p:txBody>
      </p:sp>
      <p:sp>
        <p:nvSpPr>
          <p:cNvPr id="6" name="TextBox 5">
            <a:extLst>
              <a:ext uri="{FF2B5EF4-FFF2-40B4-BE49-F238E27FC236}">
                <a16:creationId xmlns:a16="http://schemas.microsoft.com/office/drawing/2014/main" id="{7F7A1422-1432-4F90-B01A-5590E333E6C6}"/>
              </a:ext>
            </a:extLst>
          </p:cNvPr>
          <p:cNvSpPr txBox="1"/>
          <p:nvPr/>
        </p:nvSpPr>
        <p:spPr>
          <a:xfrm flipH="1">
            <a:off x="7272625" y="3452670"/>
            <a:ext cx="3199660" cy="923330"/>
          </a:xfrm>
          <a:prstGeom prst="rect">
            <a:avLst/>
          </a:prstGeom>
          <a:noFill/>
        </p:spPr>
        <p:txBody>
          <a:bodyPr wrap="square" rtlCol="0">
            <a:spAutoFit/>
          </a:bodyPr>
          <a:lstStyle/>
          <a:p>
            <a:pPr defTabSz="457189" eaLnBrk="0" hangingPunct="0">
              <a:spcBef>
                <a:spcPct val="0"/>
              </a:spcBef>
            </a:pPr>
            <a:r>
              <a:rPr lang="en-US" u="sng" dirty="0">
                <a:solidFill>
                  <a:srgbClr val="1792E5">
                    <a:lumMod val="75000"/>
                  </a:srgbClr>
                </a:solidFill>
                <a:ea typeface="+mn-ea"/>
              </a:rPr>
              <a:t>Disadvantage</a:t>
            </a:r>
            <a:r>
              <a:rPr lang="en-US" dirty="0">
                <a:solidFill>
                  <a:srgbClr val="1792E5">
                    <a:lumMod val="75000"/>
                  </a:srgbClr>
                </a:solidFill>
                <a:ea typeface="+mn-ea"/>
              </a:rPr>
              <a:t>:</a:t>
            </a:r>
          </a:p>
          <a:p>
            <a:pPr defTabSz="457189" eaLnBrk="0" hangingPunct="0">
              <a:spcBef>
                <a:spcPct val="0"/>
              </a:spcBef>
            </a:pPr>
            <a:r>
              <a:rPr lang="en-US" dirty="0">
                <a:solidFill>
                  <a:srgbClr val="1792E5">
                    <a:lumMod val="75000"/>
                  </a:srgbClr>
                </a:solidFill>
                <a:ea typeface="+mn-ea"/>
              </a:rPr>
              <a:t>Short Range, only acceptable for smaller buildings</a:t>
            </a:r>
          </a:p>
        </p:txBody>
      </p:sp>
      <p:sp>
        <p:nvSpPr>
          <p:cNvPr id="7" name="Multiplication Sign 6">
            <a:extLst>
              <a:ext uri="{FF2B5EF4-FFF2-40B4-BE49-F238E27FC236}">
                <a16:creationId xmlns:a16="http://schemas.microsoft.com/office/drawing/2014/main" id="{556DB662-1E4A-442D-8E4E-93557833BC84}"/>
              </a:ext>
            </a:extLst>
          </p:cNvPr>
          <p:cNvSpPr/>
          <p:nvPr/>
        </p:nvSpPr>
        <p:spPr>
          <a:xfrm>
            <a:off x="6570663" y="1637007"/>
            <a:ext cx="438150" cy="587216"/>
          </a:xfrm>
          <a:prstGeom prst="mathMultiply">
            <a:avLst/>
          </a:prstGeom>
          <a:solidFill>
            <a:schemeClr val="tx2"/>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189" eaLnBrk="0" hangingPunct="0">
              <a:spcBef>
                <a:spcPct val="0"/>
              </a:spcBef>
            </a:pPr>
            <a:endParaRPr lang="en-US" dirty="0">
              <a:solidFill>
                <a:srgbClr val="707070"/>
              </a:solidFill>
              <a:latin typeface="Arial"/>
            </a:endParaRPr>
          </a:p>
        </p:txBody>
      </p:sp>
      <p:pic>
        <p:nvPicPr>
          <p:cNvPr id="3" name="Picture 2">
            <a:extLst>
              <a:ext uri="{FF2B5EF4-FFF2-40B4-BE49-F238E27FC236}">
                <a16:creationId xmlns:a16="http://schemas.microsoft.com/office/drawing/2014/main" id="{038426CD-95A3-0330-6123-CAA844D4436C}"/>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108740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9111-51DF-456F-993E-58E591F7315F}"/>
              </a:ext>
            </a:extLst>
          </p:cNvPr>
          <p:cNvSpPr>
            <a:spLocks noGrp="1"/>
          </p:cNvSpPr>
          <p:nvPr>
            <p:ph type="title"/>
          </p:nvPr>
        </p:nvSpPr>
        <p:spPr>
          <a:xfrm>
            <a:off x="513254" y="356166"/>
            <a:ext cx="10513421" cy="498611"/>
          </a:xfrm>
        </p:spPr>
        <p:txBody>
          <a:bodyPr/>
          <a:lstStyle/>
          <a:p>
            <a:r>
              <a:rPr lang="en-US" dirty="0"/>
              <a:t>Repeated, “Duplex” Frequency Systems</a:t>
            </a:r>
          </a:p>
        </p:txBody>
      </p:sp>
      <p:pic>
        <p:nvPicPr>
          <p:cNvPr id="4" name="Content Placeholder 3">
            <a:extLst>
              <a:ext uri="{FF2B5EF4-FFF2-40B4-BE49-F238E27FC236}">
                <a16:creationId xmlns:a16="http://schemas.microsoft.com/office/drawing/2014/main" id="{DD688719-CF76-4090-A5A6-01BD87F84D8C}"/>
              </a:ext>
            </a:extLst>
          </p:cNvPr>
          <p:cNvPicPr>
            <a:picLocks noGrp="1"/>
          </p:cNvPicPr>
          <p:nvPr>
            <p:ph sz="quarter" idx="12"/>
          </p:nvPr>
        </p:nvPicPr>
        <p:blipFill>
          <a:blip r:embed="rId2"/>
          <a:stretch>
            <a:fillRect/>
          </a:stretch>
        </p:blipFill>
        <p:spPr>
          <a:xfrm>
            <a:off x="2032031" y="1253423"/>
            <a:ext cx="7475868" cy="4168501"/>
          </a:xfrm>
          <a:prstGeom prst="rect">
            <a:avLst/>
          </a:prstGeom>
        </p:spPr>
      </p:pic>
      <p:sp>
        <p:nvSpPr>
          <p:cNvPr id="5" name="TextBox 4">
            <a:extLst>
              <a:ext uri="{FF2B5EF4-FFF2-40B4-BE49-F238E27FC236}">
                <a16:creationId xmlns:a16="http://schemas.microsoft.com/office/drawing/2014/main" id="{13CC00FD-F0B4-4E9E-9BEC-A296287AF7DF}"/>
              </a:ext>
            </a:extLst>
          </p:cNvPr>
          <p:cNvSpPr txBox="1"/>
          <p:nvPr/>
        </p:nvSpPr>
        <p:spPr>
          <a:xfrm flipH="1">
            <a:off x="6666174" y="876333"/>
            <a:ext cx="3490096" cy="1200329"/>
          </a:xfrm>
          <a:prstGeom prst="rect">
            <a:avLst/>
          </a:prstGeom>
          <a:noFill/>
        </p:spPr>
        <p:txBody>
          <a:bodyPr wrap="square" rtlCol="0">
            <a:spAutoFit/>
          </a:bodyPr>
          <a:lstStyle/>
          <a:p>
            <a:pPr defTabSz="457189" eaLnBrk="0" hangingPunct="0">
              <a:spcBef>
                <a:spcPct val="0"/>
              </a:spcBef>
            </a:pPr>
            <a:r>
              <a:rPr lang="en-US" u="sng" dirty="0">
                <a:solidFill>
                  <a:srgbClr val="1792E5">
                    <a:lumMod val="75000"/>
                  </a:srgbClr>
                </a:solidFill>
                <a:ea typeface="+mn-ea"/>
              </a:rPr>
              <a:t>Advantage</a:t>
            </a:r>
            <a:r>
              <a:rPr lang="en-US" dirty="0">
                <a:solidFill>
                  <a:srgbClr val="1792E5">
                    <a:lumMod val="75000"/>
                  </a:srgbClr>
                </a:solidFill>
                <a:ea typeface="+mn-ea"/>
              </a:rPr>
              <a:t>:</a:t>
            </a:r>
          </a:p>
          <a:p>
            <a:pPr defTabSz="457189" eaLnBrk="0" hangingPunct="0">
              <a:spcBef>
                <a:spcPct val="0"/>
              </a:spcBef>
            </a:pPr>
            <a:r>
              <a:rPr lang="en-US" dirty="0">
                <a:solidFill>
                  <a:srgbClr val="1792E5">
                    <a:lumMod val="75000"/>
                  </a:srgbClr>
                </a:solidFill>
                <a:ea typeface="+mn-ea"/>
              </a:rPr>
              <a:t>Good radio signal coverage over a wide area.</a:t>
            </a:r>
          </a:p>
          <a:p>
            <a:pPr marL="285750" indent="-285750" defTabSz="457189" eaLnBrk="0" hangingPunct="0">
              <a:spcBef>
                <a:spcPct val="0"/>
              </a:spcBef>
              <a:buFont typeface="Arial" panose="020B0604020202020204" pitchFamily="34" charset="0"/>
              <a:buChar char="•"/>
            </a:pPr>
            <a:endParaRPr lang="en-US" dirty="0">
              <a:solidFill>
                <a:srgbClr val="000000"/>
              </a:solidFill>
              <a:ea typeface="+mn-ea"/>
            </a:endParaRPr>
          </a:p>
        </p:txBody>
      </p:sp>
      <p:sp>
        <p:nvSpPr>
          <p:cNvPr id="6" name="TextBox 5">
            <a:extLst>
              <a:ext uri="{FF2B5EF4-FFF2-40B4-BE49-F238E27FC236}">
                <a16:creationId xmlns:a16="http://schemas.microsoft.com/office/drawing/2014/main" id="{EF57C77E-0549-4238-85EF-EECC518A30D3}"/>
              </a:ext>
            </a:extLst>
          </p:cNvPr>
          <p:cNvSpPr txBox="1"/>
          <p:nvPr/>
        </p:nvSpPr>
        <p:spPr>
          <a:xfrm flipH="1">
            <a:off x="7603940" y="4598685"/>
            <a:ext cx="2831977" cy="1200329"/>
          </a:xfrm>
          <a:prstGeom prst="rect">
            <a:avLst/>
          </a:prstGeom>
          <a:noFill/>
        </p:spPr>
        <p:txBody>
          <a:bodyPr wrap="square" rtlCol="0">
            <a:spAutoFit/>
          </a:bodyPr>
          <a:lstStyle/>
          <a:p>
            <a:pPr defTabSz="457189" eaLnBrk="0" hangingPunct="0">
              <a:spcBef>
                <a:spcPct val="0"/>
              </a:spcBef>
            </a:pPr>
            <a:r>
              <a:rPr lang="en-US" u="sng" dirty="0">
                <a:solidFill>
                  <a:srgbClr val="1792E5">
                    <a:lumMod val="75000"/>
                  </a:srgbClr>
                </a:solidFill>
                <a:ea typeface="+mn-ea"/>
              </a:rPr>
              <a:t>Disadvantage</a:t>
            </a:r>
            <a:r>
              <a:rPr lang="en-US" dirty="0">
                <a:solidFill>
                  <a:srgbClr val="1792E5">
                    <a:lumMod val="75000"/>
                  </a:srgbClr>
                </a:solidFill>
                <a:ea typeface="+mn-ea"/>
              </a:rPr>
              <a:t>:</a:t>
            </a:r>
          </a:p>
          <a:p>
            <a:pPr defTabSz="457189" eaLnBrk="0" hangingPunct="0">
              <a:spcBef>
                <a:spcPct val="0"/>
              </a:spcBef>
            </a:pPr>
            <a:r>
              <a:rPr lang="en-US" dirty="0">
                <a:solidFill>
                  <a:srgbClr val="1792E5">
                    <a:lumMod val="75000"/>
                  </a:srgbClr>
                </a:solidFill>
                <a:ea typeface="+mn-ea"/>
              </a:rPr>
              <a:t>Radio signals must reach repeater site to work.</a:t>
            </a:r>
          </a:p>
          <a:p>
            <a:pPr marL="285750" indent="-285750" defTabSz="457189" eaLnBrk="0" hangingPunct="0">
              <a:spcBef>
                <a:spcPct val="0"/>
              </a:spcBef>
              <a:buFont typeface="Arial" panose="020B0604020202020204" pitchFamily="34" charset="0"/>
              <a:buChar char="•"/>
            </a:pPr>
            <a:endParaRPr lang="en-US" dirty="0">
              <a:solidFill>
                <a:srgbClr val="000000"/>
              </a:solidFill>
              <a:ea typeface="+mn-ea"/>
            </a:endParaRPr>
          </a:p>
        </p:txBody>
      </p:sp>
      <p:sp>
        <p:nvSpPr>
          <p:cNvPr id="7" name="TextBox 6">
            <a:extLst>
              <a:ext uri="{FF2B5EF4-FFF2-40B4-BE49-F238E27FC236}">
                <a16:creationId xmlns:a16="http://schemas.microsoft.com/office/drawing/2014/main" id="{EF92FFC3-85E2-47CD-8194-68EC8F314CFA}"/>
              </a:ext>
            </a:extLst>
          </p:cNvPr>
          <p:cNvSpPr txBox="1"/>
          <p:nvPr/>
        </p:nvSpPr>
        <p:spPr>
          <a:xfrm flipH="1">
            <a:off x="4752713" y="2823533"/>
            <a:ext cx="1017252" cy="923330"/>
          </a:xfrm>
          <a:prstGeom prst="rect">
            <a:avLst/>
          </a:prstGeom>
          <a:noFill/>
        </p:spPr>
        <p:txBody>
          <a:bodyPr wrap="square" rtlCol="0">
            <a:spAutoFit/>
          </a:bodyPr>
          <a:lstStyle/>
          <a:p>
            <a:pPr algn="ctr" defTabSz="457189" eaLnBrk="0" hangingPunct="0">
              <a:spcBef>
                <a:spcPct val="0"/>
              </a:spcBef>
            </a:pPr>
            <a:r>
              <a:rPr lang="en-US" sz="1200" dirty="0">
                <a:solidFill>
                  <a:srgbClr val="000000"/>
                </a:solidFill>
                <a:ea typeface="+mn-ea"/>
              </a:rPr>
              <a:t>RADIO REPEATER SITE</a:t>
            </a:r>
          </a:p>
          <a:p>
            <a:pPr marL="285750" indent="-285750" algn="ctr" defTabSz="457189" eaLnBrk="0" hangingPunct="0">
              <a:spcBef>
                <a:spcPct val="0"/>
              </a:spcBef>
              <a:buFont typeface="Arial" panose="020B0604020202020204" pitchFamily="34" charset="0"/>
              <a:buChar char="•"/>
            </a:pPr>
            <a:endParaRPr lang="en-US" dirty="0">
              <a:solidFill>
                <a:srgbClr val="000000"/>
              </a:solidFill>
              <a:ea typeface="+mn-ea"/>
            </a:endParaRPr>
          </a:p>
        </p:txBody>
      </p:sp>
      <p:pic>
        <p:nvPicPr>
          <p:cNvPr id="3" name="Picture 2">
            <a:extLst>
              <a:ext uri="{FF2B5EF4-FFF2-40B4-BE49-F238E27FC236}">
                <a16:creationId xmlns:a16="http://schemas.microsoft.com/office/drawing/2014/main" id="{82FEDE36-BB99-3BB4-D19D-C35B5FAAFE20}"/>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326853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box and whisker chart&#10;&#10;Description automatically generated">
            <a:extLst>
              <a:ext uri="{FF2B5EF4-FFF2-40B4-BE49-F238E27FC236}">
                <a16:creationId xmlns:a16="http://schemas.microsoft.com/office/drawing/2014/main" id="{EFB9C9DE-FAD4-4925-97BA-A1A5790D11C0}"/>
              </a:ext>
            </a:extLst>
          </p:cNvPr>
          <p:cNvPicPr>
            <a:picLocks noGrp="1" noChangeAspect="1"/>
          </p:cNvPicPr>
          <p:nvPr>
            <p:ph sz="quarter" idx="12"/>
          </p:nvPr>
        </p:nvPicPr>
        <p:blipFill>
          <a:blip r:embed="rId2"/>
          <a:stretch>
            <a:fillRect/>
          </a:stretch>
        </p:blipFill>
        <p:spPr>
          <a:xfrm>
            <a:off x="1808576" y="68263"/>
            <a:ext cx="8581197" cy="6264275"/>
          </a:xfrm>
          <a:noFill/>
        </p:spPr>
      </p:pic>
      <p:pic>
        <p:nvPicPr>
          <p:cNvPr id="2" name="Picture 1">
            <a:extLst>
              <a:ext uri="{FF2B5EF4-FFF2-40B4-BE49-F238E27FC236}">
                <a16:creationId xmlns:a16="http://schemas.microsoft.com/office/drawing/2014/main" id="{C0C995C5-8EDE-57CD-C51F-7F6836923EC9}"/>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95496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a:extLst>
              <a:ext uri="{FF2B5EF4-FFF2-40B4-BE49-F238E27FC236}">
                <a16:creationId xmlns:a16="http://schemas.microsoft.com/office/drawing/2014/main" id="{EBE8AFA1-FEA7-42DE-B95E-AEB3C3A33AF0}"/>
              </a:ext>
            </a:extLst>
          </p:cNvPr>
          <p:cNvPicPr>
            <a:picLocks noGrp="1" noChangeAspect="1"/>
          </p:cNvPicPr>
          <p:nvPr>
            <p:ph sz="quarter" idx="12"/>
          </p:nvPr>
        </p:nvPicPr>
        <p:blipFill>
          <a:blip r:embed="rId2"/>
          <a:stretch>
            <a:fillRect/>
          </a:stretch>
        </p:blipFill>
        <p:spPr>
          <a:xfrm>
            <a:off x="1389195" y="68263"/>
            <a:ext cx="9419960" cy="6264275"/>
          </a:xfrm>
          <a:noFill/>
        </p:spPr>
      </p:pic>
      <p:pic>
        <p:nvPicPr>
          <p:cNvPr id="2" name="Picture 1">
            <a:extLst>
              <a:ext uri="{FF2B5EF4-FFF2-40B4-BE49-F238E27FC236}">
                <a16:creationId xmlns:a16="http://schemas.microsoft.com/office/drawing/2014/main" id="{BA5C79EF-A2D3-9C52-DF2D-3E4DD848E82A}"/>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42018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with low confidence">
            <a:extLst>
              <a:ext uri="{FF2B5EF4-FFF2-40B4-BE49-F238E27FC236}">
                <a16:creationId xmlns:a16="http://schemas.microsoft.com/office/drawing/2014/main" id="{791CEC4E-21DA-49D4-B60C-02A6536F1643}"/>
              </a:ext>
            </a:extLst>
          </p:cNvPr>
          <p:cNvPicPr>
            <a:picLocks noGrp="1" noChangeAspect="1"/>
          </p:cNvPicPr>
          <p:nvPr>
            <p:ph sz="quarter" idx="12"/>
          </p:nvPr>
        </p:nvPicPr>
        <p:blipFill>
          <a:blip r:embed="rId2"/>
          <a:stretch>
            <a:fillRect/>
          </a:stretch>
        </p:blipFill>
        <p:spPr>
          <a:xfrm>
            <a:off x="1852209" y="68263"/>
            <a:ext cx="8493931" cy="6264275"/>
          </a:xfrm>
          <a:noFill/>
        </p:spPr>
      </p:pic>
      <p:pic>
        <p:nvPicPr>
          <p:cNvPr id="2" name="Picture 1">
            <a:extLst>
              <a:ext uri="{FF2B5EF4-FFF2-40B4-BE49-F238E27FC236}">
                <a16:creationId xmlns:a16="http://schemas.microsoft.com/office/drawing/2014/main" id="{3CD1B841-2142-61C3-9786-56F92110134A}"/>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09014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C9ED7A3B-687A-4C04-842B-BFF44CB78348}"/>
              </a:ext>
            </a:extLst>
          </p:cNvPr>
          <p:cNvPicPr>
            <a:picLocks noGrp="1" noChangeAspect="1"/>
          </p:cNvPicPr>
          <p:nvPr>
            <p:ph sz="quarter" idx="12"/>
          </p:nvPr>
        </p:nvPicPr>
        <p:blipFill>
          <a:blip r:embed="rId2"/>
          <a:stretch>
            <a:fillRect/>
          </a:stretch>
        </p:blipFill>
        <p:spPr>
          <a:xfrm>
            <a:off x="2589778" y="68263"/>
            <a:ext cx="7018794" cy="6264275"/>
          </a:xfrm>
          <a:noFill/>
        </p:spPr>
      </p:pic>
      <p:pic>
        <p:nvPicPr>
          <p:cNvPr id="2" name="Picture 1">
            <a:extLst>
              <a:ext uri="{FF2B5EF4-FFF2-40B4-BE49-F238E27FC236}">
                <a16:creationId xmlns:a16="http://schemas.microsoft.com/office/drawing/2014/main" id="{BAFEB929-C984-D9C7-FA9F-1021B1E349F9}"/>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37417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794A1F-CF53-4831-AA04-13A717191E8A}"/>
              </a:ext>
            </a:extLst>
          </p:cNvPr>
          <p:cNvPicPr>
            <a:picLocks noGrp="1" noChangeAspect="1"/>
          </p:cNvPicPr>
          <p:nvPr>
            <p:ph sz="quarter" idx="12"/>
          </p:nvPr>
        </p:nvPicPr>
        <p:blipFill>
          <a:blip r:embed="rId2"/>
          <a:stretch>
            <a:fillRect/>
          </a:stretch>
        </p:blipFill>
        <p:spPr>
          <a:xfrm>
            <a:off x="2793489" y="68263"/>
            <a:ext cx="6611372" cy="6264275"/>
          </a:xfrm>
          <a:noFill/>
        </p:spPr>
      </p:pic>
      <p:pic>
        <p:nvPicPr>
          <p:cNvPr id="2" name="Picture 1">
            <a:extLst>
              <a:ext uri="{FF2B5EF4-FFF2-40B4-BE49-F238E27FC236}">
                <a16:creationId xmlns:a16="http://schemas.microsoft.com/office/drawing/2014/main" id="{9A951EAE-41AF-F283-5421-CEFF53A12E74}"/>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964495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388823-CDDF-4000-BFB7-3FAD2AAA302B}"/>
              </a:ext>
            </a:extLst>
          </p:cNvPr>
          <p:cNvPicPr>
            <a:picLocks noChangeAspect="1"/>
          </p:cNvPicPr>
          <p:nvPr/>
        </p:nvPicPr>
        <p:blipFill>
          <a:blip r:embed="rId2"/>
          <a:stretch>
            <a:fillRect/>
          </a:stretch>
        </p:blipFill>
        <p:spPr>
          <a:xfrm>
            <a:off x="2606788" y="548680"/>
            <a:ext cx="6768752" cy="1607903"/>
          </a:xfrm>
          <a:prstGeom prst="rect">
            <a:avLst/>
          </a:prstGeom>
        </p:spPr>
      </p:pic>
      <p:pic>
        <p:nvPicPr>
          <p:cNvPr id="14" name="Content Placeholder 13">
            <a:extLst>
              <a:ext uri="{FF2B5EF4-FFF2-40B4-BE49-F238E27FC236}">
                <a16:creationId xmlns:a16="http://schemas.microsoft.com/office/drawing/2014/main" id="{75B20F06-03BA-42CC-9A84-64E5885D9BA4}"/>
              </a:ext>
            </a:extLst>
          </p:cNvPr>
          <p:cNvPicPr>
            <a:picLocks noGrp="1" noChangeAspect="1"/>
          </p:cNvPicPr>
          <p:nvPr>
            <p:ph sz="quarter" idx="12"/>
          </p:nvPr>
        </p:nvPicPr>
        <p:blipFill>
          <a:blip r:embed="rId3"/>
          <a:stretch>
            <a:fillRect/>
          </a:stretch>
        </p:blipFill>
        <p:spPr>
          <a:xfrm>
            <a:off x="2760807" y="2348880"/>
            <a:ext cx="6614733" cy="3665538"/>
          </a:xfrm>
        </p:spPr>
      </p:pic>
      <p:pic>
        <p:nvPicPr>
          <p:cNvPr id="2" name="Picture 1">
            <a:extLst>
              <a:ext uri="{FF2B5EF4-FFF2-40B4-BE49-F238E27FC236}">
                <a16:creationId xmlns:a16="http://schemas.microsoft.com/office/drawing/2014/main" id="{F4908E9F-065E-DF6D-4D67-209D30ACEA01}"/>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3484018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70A026B-DDF7-46D7-DF11-39256006FF02}"/>
              </a:ext>
            </a:extLst>
          </p:cNvPr>
          <p:cNvPicPr>
            <a:picLocks noChangeAspect="1"/>
          </p:cNvPicPr>
          <p:nvPr/>
        </p:nvPicPr>
        <p:blipFill>
          <a:blip r:embed="rId2"/>
          <a:stretch>
            <a:fillRect/>
          </a:stretch>
        </p:blipFill>
        <p:spPr>
          <a:xfrm>
            <a:off x="1248" y="1124744"/>
            <a:ext cx="12198350" cy="5392773"/>
          </a:xfrm>
          <a:prstGeom prst="rect">
            <a:avLst/>
          </a:prstGeom>
        </p:spPr>
      </p:pic>
      <p:pic>
        <p:nvPicPr>
          <p:cNvPr id="3" name="Picture 2">
            <a:extLst>
              <a:ext uri="{FF2B5EF4-FFF2-40B4-BE49-F238E27FC236}">
                <a16:creationId xmlns:a16="http://schemas.microsoft.com/office/drawing/2014/main" id="{AE05BB10-4E0C-81B7-2DC3-885ECF1DC941}"/>
              </a:ext>
            </a:extLst>
          </p:cNvPr>
          <p:cNvPicPr>
            <a:picLocks noChangeAspect="1"/>
          </p:cNvPicPr>
          <p:nvPr/>
        </p:nvPicPr>
        <p:blipFill>
          <a:blip r:embed="rId3"/>
          <a:stretch>
            <a:fillRect/>
          </a:stretch>
        </p:blipFill>
        <p:spPr>
          <a:xfrm>
            <a:off x="1994719" y="1253931"/>
            <a:ext cx="1539373" cy="289585"/>
          </a:xfrm>
          <a:prstGeom prst="rect">
            <a:avLst/>
          </a:prstGeom>
        </p:spPr>
      </p:pic>
      <p:pic>
        <p:nvPicPr>
          <p:cNvPr id="4" name="Picture 3">
            <a:extLst>
              <a:ext uri="{FF2B5EF4-FFF2-40B4-BE49-F238E27FC236}">
                <a16:creationId xmlns:a16="http://schemas.microsoft.com/office/drawing/2014/main" id="{9B1CEB72-B0D9-8F00-01CC-8C3B69279E5B}"/>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79715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1A0F-56E4-42F1-A5C0-26E3A3510DAF}"/>
              </a:ext>
            </a:extLst>
          </p:cNvPr>
          <p:cNvSpPr>
            <a:spLocks noGrp="1"/>
          </p:cNvSpPr>
          <p:nvPr>
            <p:ph type="title"/>
          </p:nvPr>
        </p:nvSpPr>
        <p:spPr>
          <a:xfrm>
            <a:off x="518555" y="296113"/>
            <a:ext cx="7880961" cy="498611"/>
          </a:xfrm>
        </p:spPr>
        <p:txBody>
          <a:bodyPr/>
          <a:lstStyle/>
          <a:p>
            <a:r>
              <a:rPr lang="en-US" dirty="0"/>
              <a:t>The Problem: In-Building Radio Signal Degradation. </a:t>
            </a:r>
            <a:br>
              <a:rPr lang="en-US" dirty="0"/>
            </a:br>
            <a:endParaRPr lang="en-US" dirty="0"/>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12"/>
          </p:nvPr>
        </p:nvSpPr>
        <p:spPr>
          <a:xfrm>
            <a:off x="2063102" y="1005841"/>
            <a:ext cx="7880960" cy="5331349"/>
          </a:xfrm>
        </p:spPr>
        <p: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342892" lvl="1" indent="0">
              <a:buNone/>
            </a:pPr>
            <a:r>
              <a:rPr lang="en-US" sz="2100" dirty="0"/>
              <a:t>  </a:t>
            </a:r>
          </a:p>
        </p:txBody>
      </p:sp>
      <p:pic>
        <p:nvPicPr>
          <p:cNvPr id="6" name="Content Placeholder 4">
            <a:extLst>
              <a:ext uri="{FF2B5EF4-FFF2-40B4-BE49-F238E27FC236}">
                <a16:creationId xmlns:a16="http://schemas.microsoft.com/office/drawing/2014/main" id="{20500D23-F6A8-4552-AB4B-3344CA4CFC9B}"/>
              </a:ext>
            </a:extLst>
          </p:cNvPr>
          <p:cNvPicPr>
            <a:picLocks noChangeAspect="1"/>
          </p:cNvPicPr>
          <p:nvPr/>
        </p:nvPicPr>
        <p:blipFill>
          <a:blip r:embed="rId3"/>
          <a:stretch>
            <a:fillRect/>
          </a:stretch>
        </p:blipFill>
        <p:spPr>
          <a:xfrm>
            <a:off x="6003582" y="880514"/>
            <a:ext cx="4230354" cy="5091554"/>
          </a:xfrm>
          <a:prstGeom prst="rect">
            <a:avLst/>
          </a:prstGeom>
        </p:spPr>
      </p:pic>
      <p:sp>
        <p:nvSpPr>
          <p:cNvPr id="7" name="TextBox 6">
            <a:extLst>
              <a:ext uri="{FF2B5EF4-FFF2-40B4-BE49-F238E27FC236}">
                <a16:creationId xmlns:a16="http://schemas.microsoft.com/office/drawing/2014/main" id="{D3AFB7DF-5651-4200-90B1-E4F92E24521C}"/>
              </a:ext>
            </a:extLst>
          </p:cNvPr>
          <p:cNvSpPr txBox="1"/>
          <p:nvPr/>
        </p:nvSpPr>
        <p:spPr>
          <a:xfrm>
            <a:off x="734580" y="1082218"/>
            <a:ext cx="4967034" cy="4801314"/>
          </a:xfrm>
          <a:prstGeom prst="rect">
            <a:avLst/>
          </a:prstGeom>
          <a:noFill/>
        </p:spPr>
        <p:txBody>
          <a:bodyPr wrap="square" rtlCol="0">
            <a:spAutoFit/>
          </a:bodyPr>
          <a:lstStyle/>
          <a:p>
            <a:pPr defTabSz="457189" eaLnBrk="0" hangingPunct="0">
              <a:spcBef>
                <a:spcPct val="0"/>
              </a:spcBef>
            </a:pPr>
            <a:r>
              <a:rPr lang="en-US" b="1" dirty="0">
                <a:solidFill>
                  <a:srgbClr val="000000"/>
                </a:solidFill>
                <a:ea typeface="+mn-ea"/>
              </a:rPr>
              <a:t>Radio signals are attenuated by: </a:t>
            </a:r>
          </a:p>
          <a:p>
            <a:pPr defTabSz="457189" eaLnBrk="0" hangingPunct="0">
              <a:spcBef>
                <a:spcPct val="0"/>
              </a:spcBef>
            </a:pPr>
            <a:endParaRPr lang="en-US" dirty="0">
              <a:solidFill>
                <a:srgbClr val="000000"/>
              </a:solidFill>
              <a:ea typeface="+mn-ea"/>
            </a:endParaRPr>
          </a:p>
          <a:p>
            <a:pPr marL="285750" indent="-285750" defTabSz="457189" eaLnBrk="0" hangingPunct="0">
              <a:spcBef>
                <a:spcPct val="0"/>
              </a:spcBef>
              <a:buFont typeface="Arial" panose="020B0604020202020204" pitchFamily="34" charset="0"/>
              <a:buChar char="•"/>
            </a:pPr>
            <a:r>
              <a:rPr lang="en-US" dirty="0">
                <a:solidFill>
                  <a:srgbClr val="000000"/>
                </a:solidFill>
                <a:ea typeface="+mn-ea"/>
              </a:rPr>
              <a:t>Concrete, Metal and other building materials</a:t>
            </a:r>
          </a:p>
          <a:p>
            <a:pPr marL="285750" indent="-285750" defTabSz="457189" eaLnBrk="0" hangingPunct="0">
              <a:spcBef>
                <a:spcPct val="0"/>
              </a:spcBef>
              <a:buFont typeface="Arial" panose="020B0604020202020204" pitchFamily="34" charset="0"/>
              <a:buChar char="•"/>
            </a:pPr>
            <a:r>
              <a:rPr lang="en-US" dirty="0">
                <a:solidFill>
                  <a:srgbClr val="000000"/>
                </a:solidFill>
                <a:ea typeface="+mn-ea"/>
              </a:rPr>
              <a:t>Low-E Glass </a:t>
            </a:r>
          </a:p>
          <a:p>
            <a:pPr marL="285750" indent="-285750" defTabSz="457189" eaLnBrk="0" hangingPunct="0">
              <a:spcBef>
                <a:spcPct val="0"/>
              </a:spcBef>
              <a:buFont typeface="Arial" panose="020B0604020202020204" pitchFamily="34" charset="0"/>
              <a:buChar char="•"/>
            </a:pPr>
            <a:r>
              <a:rPr lang="en-US" dirty="0">
                <a:solidFill>
                  <a:srgbClr val="000000"/>
                </a:solidFill>
                <a:ea typeface="+mn-ea"/>
              </a:rPr>
              <a:t>Below-Ground Structures</a:t>
            </a:r>
          </a:p>
          <a:p>
            <a:pPr marL="285750" indent="-285750" defTabSz="457189" eaLnBrk="0" hangingPunct="0">
              <a:spcBef>
                <a:spcPct val="0"/>
              </a:spcBef>
              <a:buFont typeface="Arial" panose="020B0604020202020204" pitchFamily="34" charset="0"/>
              <a:buChar char="•"/>
            </a:pPr>
            <a:r>
              <a:rPr lang="en-US" dirty="0">
                <a:solidFill>
                  <a:srgbClr val="000000"/>
                </a:solidFill>
                <a:ea typeface="+mn-ea"/>
              </a:rPr>
              <a:t>Other obstructions</a:t>
            </a:r>
          </a:p>
          <a:p>
            <a:pPr marL="285750" indent="-285750" defTabSz="457189" eaLnBrk="0" hangingPunct="0">
              <a:spcBef>
                <a:spcPct val="0"/>
              </a:spcBef>
              <a:buFont typeface="Arial" panose="020B0604020202020204" pitchFamily="34" charset="0"/>
              <a:buChar char="•"/>
            </a:pPr>
            <a:r>
              <a:rPr lang="en-US" dirty="0">
                <a:solidFill>
                  <a:srgbClr val="000000"/>
                </a:solidFill>
                <a:ea typeface="+mn-ea"/>
              </a:rPr>
              <a:t>RF Interference</a:t>
            </a:r>
          </a:p>
          <a:p>
            <a:pPr defTabSz="457189" eaLnBrk="0" hangingPunct="0">
              <a:spcBef>
                <a:spcPct val="0"/>
              </a:spcBef>
            </a:pPr>
            <a:endParaRPr lang="en-US" dirty="0">
              <a:solidFill>
                <a:srgbClr val="000000"/>
              </a:solidFill>
              <a:ea typeface="+mn-ea"/>
            </a:endParaRPr>
          </a:p>
          <a:p>
            <a:pPr defTabSz="457189" eaLnBrk="0" hangingPunct="0">
              <a:spcBef>
                <a:spcPct val="0"/>
              </a:spcBef>
            </a:pPr>
            <a:r>
              <a:rPr lang="en-US" b="1" dirty="0">
                <a:solidFill>
                  <a:srgbClr val="000000"/>
                </a:solidFill>
                <a:ea typeface="+mn-ea"/>
              </a:rPr>
              <a:t>The consequence: </a:t>
            </a:r>
          </a:p>
          <a:p>
            <a:pPr defTabSz="457189" eaLnBrk="0" hangingPunct="0">
              <a:spcBef>
                <a:spcPct val="0"/>
              </a:spcBef>
            </a:pPr>
            <a:endParaRPr lang="en-US" b="1" dirty="0">
              <a:solidFill>
                <a:srgbClr val="000000"/>
              </a:solidFill>
              <a:ea typeface="+mn-ea"/>
            </a:endParaRPr>
          </a:p>
          <a:p>
            <a:pPr marL="285750" indent="-285750" defTabSz="457189" eaLnBrk="0" hangingPunct="0">
              <a:spcBef>
                <a:spcPct val="0"/>
              </a:spcBef>
              <a:buFont typeface="Arial" panose="020B0604020202020204" pitchFamily="34" charset="0"/>
              <a:buChar char="•"/>
            </a:pPr>
            <a:r>
              <a:rPr lang="en-US" dirty="0">
                <a:solidFill>
                  <a:srgbClr val="000000"/>
                </a:solidFill>
                <a:ea typeface="+mn-ea"/>
              </a:rPr>
              <a:t>Poor in-building radio signal coverage and “dead spots”.</a:t>
            </a:r>
          </a:p>
          <a:p>
            <a:pPr defTabSz="457189" eaLnBrk="0" hangingPunct="0">
              <a:spcBef>
                <a:spcPct val="0"/>
              </a:spcBef>
            </a:pPr>
            <a:endParaRPr lang="en-US" dirty="0">
              <a:solidFill>
                <a:srgbClr val="000000"/>
              </a:solidFill>
              <a:ea typeface="+mn-ea"/>
            </a:endParaRPr>
          </a:p>
          <a:p>
            <a:pPr marL="285750" indent="-285750" defTabSz="457189" eaLnBrk="0" hangingPunct="0">
              <a:spcBef>
                <a:spcPct val="0"/>
              </a:spcBef>
              <a:buFont typeface="Arial" panose="020B0604020202020204" pitchFamily="34" charset="0"/>
              <a:buChar char="•"/>
            </a:pPr>
            <a:r>
              <a:rPr lang="en-US" dirty="0">
                <a:solidFill>
                  <a:srgbClr val="000000"/>
                </a:solidFill>
                <a:ea typeface="+mn-ea"/>
              </a:rPr>
              <a:t>Emergency responders lose communications.</a:t>
            </a:r>
          </a:p>
          <a:p>
            <a:pPr defTabSz="457189" eaLnBrk="0" hangingPunct="0">
              <a:spcBef>
                <a:spcPct val="0"/>
              </a:spcBef>
            </a:pPr>
            <a:endParaRPr lang="en-US" dirty="0">
              <a:solidFill>
                <a:srgbClr val="000000"/>
              </a:solidFill>
              <a:ea typeface="+mn-ea"/>
            </a:endParaRPr>
          </a:p>
          <a:p>
            <a:pPr defTabSz="457189" eaLnBrk="0" hangingPunct="0">
              <a:spcBef>
                <a:spcPct val="0"/>
              </a:spcBef>
            </a:pPr>
            <a:endParaRPr lang="en-US" dirty="0">
              <a:solidFill>
                <a:srgbClr val="000000"/>
              </a:solidFill>
              <a:ea typeface="+mn-ea"/>
            </a:endParaRPr>
          </a:p>
        </p:txBody>
      </p:sp>
      <p:pic>
        <p:nvPicPr>
          <p:cNvPr id="4" name="Picture 3">
            <a:extLst>
              <a:ext uri="{FF2B5EF4-FFF2-40B4-BE49-F238E27FC236}">
                <a16:creationId xmlns:a16="http://schemas.microsoft.com/office/drawing/2014/main" id="{C903A1E3-D276-C864-9F6A-20F0B942DAEB}"/>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186546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28F932-3F7B-4FF6-8AA6-FA9DCB971234}"/>
              </a:ext>
            </a:extLst>
          </p:cNvPr>
          <p:cNvSpPr txBox="1">
            <a:spLocks/>
          </p:cNvSpPr>
          <p:nvPr/>
        </p:nvSpPr>
        <p:spPr>
          <a:xfrm>
            <a:off x="3175" y="1"/>
            <a:ext cx="12192000" cy="62044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fontAlgn="auto">
              <a:spcAft>
                <a:spcPts val="0"/>
              </a:spcAft>
            </a:pPr>
            <a:r>
              <a:rPr lang="en-US" sz="3200" b="1" dirty="0">
                <a:solidFill>
                  <a:srgbClr val="3855A5"/>
                </a:solidFill>
                <a:latin typeface="Calibri" panose="020F0502020204030204"/>
              </a:rPr>
              <a:t>Emergency Responder Communication Enhancement Systems (ERCES)</a:t>
            </a:r>
          </a:p>
        </p:txBody>
      </p:sp>
      <p:pic>
        <p:nvPicPr>
          <p:cNvPr id="10" name="Picture 9">
            <a:extLst>
              <a:ext uri="{FF2B5EF4-FFF2-40B4-BE49-F238E27FC236}">
                <a16:creationId xmlns:a16="http://schemas.microsoft.com/office/drawing/2014/main" id="{83A7191E-E146-4F47-A4B8-F4940ABB5B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3974" y="863524"/>
            <a:ext cx="5695231" cy="4556184"/>
          </a:xfrm>
          <a:prstGeom prst="rect">
            <a:avLst/>
          </a:prstGeom>
          <a:ln>
            <a:noFill/>
          </a:ln>
          <a:effectLst>
            <a:outerShdw blurRad="292100" dist="139700" dir="2700000" algn="tl" rotWithShape="0">
              <a:srgbClr val="333333">
                <a:alpha val="65000"/>
              </a:srgbClr>
            </a:outerShdw>
            <a:softEdge rad="31750"/>
          </a:effectLst>
        </p:spPr>
      </p:pic>
      <p:pic>
        <p:nvPicPr>
          <p:cNvPr id="11" name="Picture 10">
            <a:extLst>
              <a:ext uri="{FF2B5EF4-FFF2-40B4-BE49-F238E27FC236}">
                <a16:creationId xmlns:a16="http://schemas.microsoft.com/office/drawing/2014/main" id="{CDB3F0C5-6611-4A35-B935-37FBF038C4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2429" y="863525"/>
            <a:ext cx="5664513" cy="4531611"/>
          </a:xfrm>
          <a:prstGeom prst="rect">
            <a:avLst/>
          </a:prstGeom>
          <a:ln>
            <a:noFill/>
          </a:ln>
          <a:effectLst>
            <a:outerShdw blurRad="292100" dist="139700" dir="2700000" algn="tl" rotWithShape="0">
              <a:srgbClr val="333333">
                <a:alpha val="65000"/>
              </a:srgbClr>
            </a:outerShdw>
            <a:softEdge rad="31750"/>
          </a:effectLst>
        </p:spPr>
      </p:pic>
      <p:sp>
        <p:nvSpPr>
          <p:cNvPr id="5" name="TextBox 4">
            <a:extLst>
              <a:ext uri="{FF2B5EF4-FFF2-40B4-BE49-F238E27FC236}">
                <a16:creationId xmlns:a16="http://schemas.microsoft.com/office/drawing/2014/main" id="{FDF3F7A0-F88B-4B5E-B121-5C8396585B64}"/>
              </a:ext>
            </a:extLst>
          </p:cNvPr>
          <p:cNvSpPr txBox="1"/>
          <p:nvPr/>
        </p:nvSpPr>
        <p:spPr>
          <a:xfrm>
            <a:off x="1409148" y="5652867"/>
            <a:ext cx="9726561" cy="461665"/>
          </a:xfrm>
          <a:prstGeom prst="rect">
            <a:avLst/>
          </a:prstGeom>
          <a:ln>
            <a:noFill/>
          </a:ln>
          <a:effectLst>
            <a:softEdge rad="31750"/>
          </a:effectLst>
        </p:spPr>
        <p:txBody>
          <a:bodyPr wrap="square" rtlCol="0">
            <a:spAutoFit/>
          </a:bodyPr>
          <a:lstStyle/>
          <a:p>
            <a:pPr marL="342892" lvl="1" algn="ctr" fontAlgn="auto">
              <a:spcBef>
                <a:spcPts val="0"/>
              </a:spcBef>
              <a:spcAft>
                <a:spcPts val="0"/>
              </a:spcAft>
            </a:pPr>
            <a:r>
              <a:rPr lang="en-US" sz="2400" b="1" dirty="0">
                <a:solidFill>
                  <a:srgbClr val="FF0000"/>
                </a:solidFill>
                <a:latin typeface="Calibri" panose="020F0502020204030204"/>
                <a:ea typeface="+mn-ea"/>
              </a:rPr>
              <a:t>Bi-Directional Amplifier (or BDA) System Architecture for ERCES</a:t>
            </a:r>
          </a:p>
        </p:txBody>
      </p:sp>
    </p:spTree>
    <p:extLst>
      <p:ext uri="{BB962C8B-B14F-4D97-AF65-F5344CB8AC3E}">
        <p14:creationId xmlns:p14="http://schemas.microsoft.com/office/powerpoint/2010/main" val="289604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28F932-3F7B-4FF6-8AA6-FA9DCB971234}"/>
              </a:ext>
            </a:extLst>
          </p:cNvPr>
          <p:cNvSpPr txBox="1">
            <a:spLocks/>
          </p:cNvSpPr>
          <p:nvPr/>
        </p:nvSpPr>
        <p:spPr>
          <a:xfrm>
            <a:off x="3175" y="1"/>
            <a:ext cx="12192000" cy="62044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fontAlgn="auto">
              <a:spcAft>
                <a:spcPts val="0"/>
              </a:spcAft>
            </a:pPr>
            <a:r>
              <a:rPr lang="en-US" sz="3200" b="1" dirty="0">
                <a:solidFill>
                  <a:srgbClr val="3855A5"/>
                </a:solidFill>
                <a:latin typeface="Calibri" panose="020F0502020204030204"/>
              </a:rPr>
              <a:t>Emergency Responder Communication Enhancement Systems (ERCES)</a:t>
            </a:r>
          </a:p>
        </p:txBody>
      </p:sp>
      <p:pic>
        <p:nvPicPr>
          <p:cNvPr id="10" name="Picture 9">
            <a:extLst>
              <a:ext uri="{FF2B5EF4-FFF2-40B4-BE49-F238E27FC236}">
                <a16:creationId xmlns:a16="http://schemas.microsoft.com/office/drawing/2014/main" id="{83A7191E-E146-4F47-A4B8-F4940ABB5B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3974" y="863524"/>
            <a:ext cx="5695231" cy="4556184"/>
          </a:xfrm>
          <a:prstGeom prst="rect">
            <a:avLst/>
          </a:prstGeom>
          <a:ln>
            <a:noFill/>
          </a:ln>
          <a:effectLst>
            <a:outerShdw blurRad="292100" dist="139700" dir="2700000" algn="tl" rotWithShape="0">
              <a:srgbClr val="333333">
                <a:alpha val="65000"/>
              </a:srgbClr>
            </a:outerShdw>
            <a:softEdge rad="31750"/>
          </a:effectLst>
        </p:spPr>
      </p:pic>
      <p:pic>
        <p:nvPicPr>
          <p:cNvPr id="11" name="Picture 10">
            <a:extLst>
              <a:ext uri="{FF2B5EF4-FFF2-40B4-BE49-F238E27FC236}">
                <a16:creationId xmlns:a16="http://schemas.microsoft.com/office/drawing/2014/main" id="{CDB3F0C5-6611-4A35-B935-37FBF038C4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2429" y="863525"/>
            <a:ext cx="5664513" cy="4531611"/>
          </a:xfrm>
          <a:prstGeom prst="rect">
            <a:avLst/>
          </a:prstGeom>
          <a:ln>
            <a:noFill/>
          </a:ln>
          <a:effectLst>
            <a:outerShdw blurRad="292100" dist="139700" dir="2700000" algn="tl" rotWithShape="0">
              <a:srgbClr val="333333">
                <a:alpha val="65000"/>
              </a:srgbClr>
            </a:outerShdw>
            <a:softEdge rad="31750"/>
          </a:effectLst>
        </p:spPr>
      </p:pic>
      <p:sp>
        <p:nvSpPr>
          <p:cNvPr id="5" name="TextBox 4">
            <a:extLst>
              <a:ext uri="{FF2B5EF4-FFF2-40B4-BE49-F238E27FC236}">
                <a16:creationId xmlns:a16="http://schemas.microsoft.com/office/drawing/2014/main" id="{FDF3F7A0-F88B-4B5E-B121-5C8396585B64}"/>
              </a:ext>
            </a:extLst>
          </p:cNvPr>
          <p:cNvSpPr txBox="1"/>
          <p:nvPr/>
        </p:nvSpPr>
        <p:spPr>
          <a:xfrm>
            <a:off x="1409148" y="5652867"/>
            <a:ext cx="9726561" cy="461665"/>
          </a:xfrm>
          <a:prstGeom prst="rect">
            <a:avLst/>
          </a:prstGeom>
          <a:ln>
            <a:noFill/>
          </a:ln>
          <a:effectLst>
            <a:softEdge rad="31750"/>
          </a:effectLst>
        </p:spPr>
        <p:txBody>
          <a:bodyPr wrap="square" rtlCol="0">
            <a:spAutoFit/>
          </a:bodyPr>
          <a:lstStyle/>
          <a:p>
            <a:pPr marL="342892" lvl="1" algn="ctr" fontAlgn="auto">
              <a:spcBef>
                <a:spcPts val="0"/>
              </a:spcBef>
              <a:spcAft>
                <a:spcPts val="0"/>
              </a:spcAft>
            </a:pPr>
            <a:r>
              <a:rPr lang="en-US" sz="2400" b="1" dirty="0">
                <a:solidFill>
                  <a:srgbClr val="FF0000"/>
                </a:solidFill>
                <a:latin typeface="Calibri" panose="020F0502020204030204"/>
                <a:ea typeface="+mn-ea"/>
              </a:rPr>
              <a:t>Bi-Directional Amplifier (or BDA) System Architecture for ERCES</a:t>
            </a:r>
          </a:p>
        </p:txBody>
      </p:sp>
      <p:pic>
        <p:nvPicPr>
          <p:cNvPr id="4" name="Picture 3">
            <a:extLst>
              <a:ext uri="{FF2B5EF4-FFF2-40B4-BE49-F238E27FC236}">
                <a16:creationId xmlns:a16="http://schemas.microsoft.com/office/drawing/2014/main" id="{319883D0-9DF3-03EF-C323-874AA4F432C0}"/>
              </a:ext>
            </a:extLst>
          </p:cNvPr>
          <p:cNvPicPr>
            <a:picLocks noChangeAspect="1"/>
          </p:cNvPicPr>
          <p:nvPr/>
        </p:nvPicPr>
        <p:blipFill>
          <a:blip r:embed="rId5"/>
          <a:stretch>
            <a:fillRect/>
          </a:stretch>
        </p:blipFill>
        <p:spPr>
          <a:xfrm>
            <a:off x="6219394" y="882620"/>
            <a:ext cx="5786519" cy="4531611"/>
          </a:xfrm>
          <a:prstGeom prst="rect">
            <a:avLst/>
          </a:prstGeom>
        </p:spPr>
      </p:pic>
    </p:spTree>
    <p:extLst>
      <p:ext uri="{BB962C8B-B14F-4D97-AF65-F5344CB8AC3E}">
        <p14:creationId xmlns:p14="http://schemas.microsoft.com/office/powerpoint/2010/main" val="3898606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1A0F-56E4-42F1-A5C0-26E3A3510DAF}"/>
              </a:ext>
            </a:extLst>
          </p:cNvPr>
          <p:cNvSpPr>
            <a:spLocks noGrp="1"/>
          </p:cNvSpPr>
          <p:nvPr>
            <p:ph type="title"/>
          </p:nvPr>
        </p:nvSpPr>
        <p:spPr>
          <a:xfrm>
            <a:off x="446547" y="239043"/>
            <a:ext cx="7880961" cy="498611"/>
          </a:xfrm>
        </p:spPr>
        <p:txBody>
          <a:bodyPr/>
          <a:lstStyle/>
          <a:p>
            <a:r>
              <a:rPr lang="en-US" dirty="0"/>
              <a:t>Coverage Problems are </a:t>
            </a:r>
            <a:r>
              <a:rPr lang="en-US" i="1" dirty="0"/>
              <a:t>NOT just in Highrise Buildings:</a:t>
            </a:r>
            <a:br>
              <a:rPr lang="en-US" i="1" dirty="0"/>
            </a:br>
            <a:endParaRPr lang="en-US" i="1" dirty="0"/>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12"/>
          </p:nvPr>
        </p:nvSpPr>
        <p:spPr>
          <a:xfrm>
            <a:off x="2063102" y="1005841"/>
            <a:ext cx="7880960" cy="5331349"/>
          </a:xfrm>
        </p:spPr>
        <p: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342892" lvl="1" indent="0">
              <a:buNone/>
            </a:pPr>
            <a:r>
              <a:rPr lang="en-US" sz="2100" dirty="0"/>
              <a:t>  </a:t>
            </a:r>
          </a:p>
        </p:txBody>
      </p:sp>
      <p:pic>
        <p:nvPicPr>
          <p:cNvPr id="6" name="Picture 5">
            <a:extLst>
              <a:ext uri="{FF2B5EF4-FFF2-40B4-BE49-F238E27FC236}">
                <a16:creationId xmlns:a16="http://schemas.microsoft.com/office/drawing/2014/main" id="{1717B367-88AA-416A-B1A0-6E11DD2BF13B}"/>
              </a:ext>
            </a:extLst>
          </p:cNvPr>
          <p:cNvPicPr>
            <a:picLocks noChangeAspect="1"/>
          </p:cNvPicPr>
          <p:nvPr/>
        </p:nvPicPr>
        <p:blipFill>
          <a:blip r:embed="rId3"/>
          <a:stretch>
            <a:fillRect/>
          </a:stretch>
        </p:blipFill>
        <p:spPr>
          <a:xfrm>
            <a:off x="2063102" y="898874"/>
            <a:ext cx="8072146" cy="5373151"/>
          </a:xfrm>
          <a:prstGeom prst="rect">
            <a:avLst/>
          </a:prstGeom>
        </p:spPr>
      </p:pic>
      <p:pic>
        <p:nvPicPr>
          <p:cNvPr id="4" name="Picture 3">
            <a:extLst>
              <a:ext uri="{FF2B5EF4-FFF2-40B4-BE49-F238E27FC236}">
                <a16:creationId xmlns:a16="http://schemas.microsoft.com/office/drawing/2014/main" id="{162FB3AD-4F16-2110-85A2-D6D62CDACCF4}"/>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717323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a:xfrm>
            <a:off x="410543" y="222626"/>
            <a:ext cx="5099144" cy="373856"/>
          </a:xfrm>
        </p:spPr>
        <p:txBody>
          <a:bodyPr/>
          <a:lstStyle/>
          <a:p>
            <a:r>
              <a:rPr lang="en-US" altLang="en-US" sz="1900" dirty="0"/>
              <a:t>Typical BDA System in a School Building:</a:t>
            </a:r>
            <a:endParaRPr altLang="en-US" sz="1900" dirty="0"/>
          </a:p>
        </p:txBody>
      </p:sp>
      <p:sp>
        <p:nvSpPr>
          <p:cNvPr id="5" name="Content Placeholder 4"/>
          <p:cNvSpPr>
            <a:spLocks noGrp="1"/>
          </p:cNvSpPr>
          <p:nvPr>
            <p:ph sz="quarter" idx="12"/>
          </p:nvPr>
        </p:nvSpPr>
        <p:spPr>
          <a:xfrm>
            <a:off x="1949543" y="1546058"/>
            <a:ext cx="4819964" cy="3904056"/>
          </a:xfrm>
        </p:spPr>
        <p:txBody>
          <a:bodyPr/>
          <a:lstStyle/>
          <a:p>
            <a:pPr marL="0" indent="0">
              <a:buNone/>
              <a:defRPr/>
            </a:pPr>
            <a:endParaRPr lang="en-US" dirty="0"/>
          </a:p>
          <a:p>
            <a:pPr>
              <a:buFont typeface="Arial" charset="0"/>
              <a:buChar char="•"/>
              <a:defRPr/>
            </a:pPr>
            <a:endParaRPr lang="en-US" dirty="0"/>
          </a:p>
        </p:txBody>
      </p:sp>
      <p:pic>
        <p:nvPicPr>
          <p:cNvPr id="2" name="Picture 1">
            <a:extLst>
              <a:ext uri="{FF2B5EF4-FFF2-40B4-BE49-F238E27FC236}">
                <a16:creationId xmlns:a16="http://schemas.microsoft.com/office/drawing/2014/main" id="{DD37C9BD-A923-41B4-AC18-D0EE0B77495C}"/>
              </a:ext>
            </a:extLst>
          </p:cNvPr>
          <p:cNvPicPr>
            <a:picLocks noChangeAspect="1"/>
          </p:cNvPicPr>
          <p:nvPr/>
        </p:nvPicPr>
        <p:blipFill>
          <a:blip r:embed="rId3"/>
          <a:stretch>
            <a:fillRect/>
          </a:stretch>
        </p:blipFill>
        <p:spPr>
          <a:xfrm>
            <a:off x="1949543" y="655545"/>
            <a:ext cx="8513105" cy="5633288"/>
          </a:xfrm>
          <a:prstGeom prst="rect">
            <a:avLst/>
          </a:prstGeom>
        </p:spPr>
      </p:pic>
      <p:pic>
        <p:nvPicPr>
          <p:cNvPr id="3" name="Picture 2">
            <a:extLst>
              <a:ext uri="{FF2B5EF4-FFF2-40B4-BE49-F238E27FC236}">
                <a16:creationId xmlns:a16="http://schemas.microsoft.com/office/drawing/2014/main" id="{897AC324-466C-3D6C-8A62-E648ECC2504B}"/>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0533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6547" y="80628"/>
            <a:ext cx="7254516" cy="373856"/>
          </a:xfrm>
        </p:spPr>
        <p:txBody>
          <a:bodyPr/>
          <a:lstStyle/>
          <a:p>
            <a:r>
              <a:rPr lang="en-US" altLang="en-US" sz="1900" dirty="0"/>
              <a:t>ERCES Are not Just for Fire – Also, Cover Police and EMS:</a:t>
            </a:r>
            <a:endParaRPr altLang="en-US" sz="1900" dirty="0"/>
          </a:p>
        </p:txBody>
      </p:sp>
      <p:sp>
        <p:nvSpPr>
          <p:cNvPr id="5" name="Content Placeholder 4"/>
          <p:cNvSpPr>
            <a:spLocks noGrp="1"/>
          </p:cNvSpPr>
          <p:nvPr>
            <p:ph sz="quarter" idx="12"/>
          </p:nvPr>
        </p:nvSpPr>
        <p:spPr>
          <a:xfrm>
            <a:off x="1949543" y="1546058"/>
            <a:ext cx="4819964" cy="3904056"/>
          </a:xfrm>
        </p:spPr>
        <p:txBody>
          <a:bodyPr/>
          <a:lstStyle/>
          <a:p>
            <a:pPr marL="0" indent="0">
              <a:buNone/>
              <a:defRPr/>
            </a:pPr>
            <a:endParaRPr lang="en-US" dirty="0"/>
          </a:p>
          <a:p>
            <a:pPr>
              <a:buFont typeface="Arial" charset="0"/>
              <a:buChar char="•"/>
              <a:defRPr/>
            </a:pPr>
            <a:endParaRPr lang="en-US" dirty="0"/>
          </a:p>
        </p:txBody>
      </p:sp>
      <p:pic>
        <p:nvPicPr>
          <p:cNvPr id="2" name="Picture 1">
            <a:extLst>
              <a:ext uri="{FF2B5EF4-FFF2-40B4-BE49-F238E27FC236}">
                <a16:creationId xmlns:a16="http://schemas.microsoft.com/office/drawing/2014/main" id="{CFA9AA61-F123-4FCE-ABC7-9EA43C805414}"/>
              </a:ext>
            </a:extLst>
          </p:cNvPr>
          <p:cNvPicPr>
            <a:picLocks noChangeAspect="1"/>
          </p:cNvPicPr>
          <p:nvPr/>
        </p:nvPicPr>
        <p:blipFill>
          <a:blip r:embed="rId3"/>
          <a:stretch>
            <a:fillRect/>
          </a:stretch>
        </p:blipFill>
        <p:spPr>
          <a:xfrm>
            <a:off x="1793133" y="605567"/>
            <a:ext cx="8612084" cy="5738319"/>
          </a:xfrm>
          <a:prstGeom prst="rect">
            <a:avLst/>
          </a:prstGeom>
        </p:spPr>
      </p:pic>
      <p:pic>
        <p:nvPicPr>
          <p:cNvPr id="3" name="Picture 2">
            <a:extLst>
              <a:ext uri="{FF2B5EF4-FFF2-40B4-BE49-F238E27FC236}">
                <a16:creationId xmlns:a16="http://schemas.microsoft.com/office/drawing/2014/main" id="{EC5C9475-C56F-73EF-3503-74DF51CC4023}"/>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587954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82551" y="197583"/>
            <a:ext cx="7880747" cy="373856"/>
          </a:xfrm>
        </p:spPr>
        <p:txBody>
          <a:bodyPr/>
          <a:lstStyle/>
          <a:p>
            <a:r>
              <a:rPr lang="en-US" altLang="en-US" sz="1900" dirty="0"/>
              <a:t>Riser Diagram of a</a:t>
            </a:r>
            <a:br>
              <a:rPr lang="en-US" altLang="en-US" sz="1900" dirty="0"/>
            </a:br>
            <a:r>
              <a:rPr lang="en-US" altLang="en-US" sz="1900" dirty="0"/>
              <a:t>Typical BDA System</a:t>
            </a:r>
            <a:endParaRPr altLang="en-US" sz="1900" dirty="0"/>
          </a:p>
        </p:txBody>
      </p:sp>
      <p:sp>
        <p:nvSpPr>
          <p:cNvPr id="5" name="Content Placeholder 4"/>
          <p:cNvSpPr>
            <a:spLocks noGrp="1"/>
          </p:cNvSpPr>
          <p:nvPr>
            <p:ph sz="quarter" idx="12"/>
          </p:nvPr>
        </p:nvSpPr>
        <p:spPr>
          <a:xfrm>
            <a:off x="1949543" y="1546058"/>
            <a:ext cx="4819964" cy="3904056"/>
          </a:xfrm>
        </p:spPr>
        <p:txBody>
          <a:bodyPr/>
          <a:lstStyle/>
          <a:p>
            <a:pPr marL="0" indent="0">
              <a:buNone/>
              <a:defRPr/>
            </a:pPr>
            <a:endParaRPr lang="en-US" dirty="0"/>
          </a:p>
          <a:p>
            <a:pPr>
              <a:buFont typeface="Arial" charset="0"/>
              <a:buChar char="•"/>
              <a:defRPr/>
            </a:pPr>
            <a:endParaRPr lang="en-US" dirty="0"/>
          </a:p>
        </p:txBody>
      </p:sp>
      <p:pic>
        <p:nvPicPr>
          <p:cNvPr id="2" name="Picture 1">
            <a:extLst>
              <a:ext uri="{FF2B5EF4-FFF2-40B4-BE49-F238E27FC236}">
                <a16:creationId xmlns:a16="http://schemas.microsoft.com/office/drawing/2014/main" id="{EEB671A2-2B54-475A-985D-02E9CE859128}"/>
              </a:ext>
            </a:extLst>
          </p:cNvPr>
          <p:cNvPicPr>
            <a:picLocks noChangeAspect="1"/>
          </p:cNvPicPr>
          <p:nvPr/>
        </p:nvPicPr>
        <p:blipFill rotWithShape="1">
          <a:blip r:embed="rId3"/>
          <a:srcRect b="8344"/>
          <a:stretch/>
        </p:blipFill>
        <p:spPr>
          <a:xfrm>
            <a:off x="3254859" y="66635"/>
            <a:ext cx="6292227" cy="6307328"/>
          </a:xfrm>
          <a:prstGeom prst="rect">
            <a:avLst/>
          </a:prstGeom>
        </p:spPr>
      </p:pic>
      <p:pic>
        <p:nvPicPr>
          <p:cNvPr id="3" name="Picture 2">
            <a:extLst>
              <a:ext uri="{FF2B5EF4-FFF2-40B4-BE49-F238E27FC236}">
                <a16:creationId xmlns:a16="http://schemas.microsoft.com/office/drawing/2014/main" id="{7AD13E1D-BAC4-B0F2-6A6A-7497DA394F0F}"/>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972997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2A43DF-DFE2-7A34-A852-019EF758FD23}"/>
              </a:ext>
            </a:extLst>
          </p:cNvPr>
          <p:cNvSpPr>
            <a:spLocks noGrp="1"/>
          </p:cNvSpPr>
          <p:nvPr>
            <p:ph type="title"/>
          </p:nvPr>
        </p:nvSpPr>
        <p:spPr>
          <a:xfrm>
            <a:off x="842591" y="620688"/>
            <a:ext cx="9793088" cy="6048672"/>
          </a:xfrm>
        </p:spPr>
        <p:txBody>
          <a:bodyPr/>
          <a:lstStyle/>
          <a:p>
            <a:pPr algn="l"/>
            <a:r>
              <a:rPr lang="en-US" sz="4400" dirty="0"/>
              <a:t>Trivia Question:</a:t>
            </a:r>
            <a:br>
              <a:rPr lang="en-US" sz="4400" dirty="0"/>
            </a:br>
            <a:br>
              <a:rPr lang="en-US" sz="4400" dirty="0"/>
            </a:br>
            <a:br>
              <a:rPr lang="en-US" sz="4400" dirty="0"/>
            </a:br>
            <a:r>
              <a:rPr lang="en-US" sz="4400" dirty="0"/>
              <a:t>Who Invented the Yagi Antenna?</a:t>
            </a:r>
          </a:p>
        </p:txBody>
      </p:sp>
    </p:spTree>
    <p:extLst>
      <p:ext uri="{BB962C8B-B14F-4D97-AF65-F5344CB8AC3E}">
        <p14:creationId xmlns:p14="http://schemas.microsoft.com/office/powerpoint/2010/main" val="968642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1E43-AD3F-CE80-8341-491F2C062E5E}"/>
              </a:ext>
            </a:extLst>
          </p:cNvPr>
          <p:cNvSpPr>
            <a:spLocks noGrp="1"/>
          </p:cNvSpPr>
          <p:nvPr>
            <p:ph type="title"/>
          </p:nvPr>
        </p:nvSpPr>
        <p:spPr>
          <a:xfrm>
            <a:off x="713161" y="357190"/>
            <a:ext cx="10486135" cy="5916126"/>
          </a:xfrm>
        </p:spPr>
        <p:txBody>
          <a:bodyPr/>
          <a:lstStyle/>
          <a:p>
            <a:br>
              <a:rPr lang="en-US" dirty="0"/>
            </a:br>
            <a:r>
              <a:rPr lang="en-US" sz="4400" dirty="0"/>
              <a:t>Answer:</a:t>
            </a:r>
            <a:br>
              <a:rPr lang="en-US" dirty="0"/>
            </a:br>
            <a:br>
              <a:rPr lang="en-US" dirty="0"/>
            </a:br>
            <a:br>
              <a:rPr lang="en-US" dirty="0"/>
            </a:br>
            <a:r>
              <a:rPr lang="en-US" sz="3600" dirty="0">
                <a:solidFill>
                  <a:srgbClr val="FF0000"/>
                </a:solidFill>
              </a:rPr>
              <a:t>Mr. Yagi</a:t>
            </a:r>
            <a:br>
              <a:rPr lang="en-US" sz="3600" b="0" dirty="0"/>
            </a:br>
            <a:br>
              <a:rPr lang="en-US" sz="3600" b="0" dirty="0"/>
            </a:br>
            <a:r>
              <a:rPr lang="en-US" sz="3600" b="0" dirty="0"/>
              <a:t>Actually, the Yagi-Uda wave projector directional antenna was invented in 1926 by Shintaro Uda under the guidance of Hidetsugu Yagi.   </a:t>
            </a:r>
          </a:p>
        </p:txBody>
      </p:sp>
    </p:spTree>
    <p:extLst>
      <p:ext uri="{BB962C8B-B14F-4D97-AF65-F5344CB8AC3E}">
        <p14:creationId xmlns:p14="http://schemas.microsoft.com/office/powerpoint/2010/main" val="95600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43" y="249015"/>
            <a:ext cx="10513421" cy="498611"/>
          </a:xfrm>
        </p:spPr>
        <p:txBody>
          <a:bodyPr/>
          <a:lstStyle/>
          <a:p>
            <a:r>
              <a:rPr lang="en-US" dirty="0"/>
              <a:t>BDA System Components – 1 of 5</a:t>
            </a:r>
          </a:p>
        </p:txBody>
      </p:sp>
      <p:sp>
        <p:nvSpPr>
          <p:cNvPr id="3" name="Content Placeholder 2"/>
          <p:cNvSpPr>
            <a:spLocks noGrp="1"/>
          </p:cNvSpPr>
          <p:nvPr>
            <p:ph sz="quarter" idx="12"/>
          </p:nvPr>
        </p:nvSpPr>
        <p:spPr>
          <a:xfrm>
            <a:off x="2063102" y="1005841"/>
            <a:ext cx="7880960" cy="5053316"/>
          </a:xfrm>
        </p:spPr>
        <p:txBody>
          <a:bodyPr/>
          <a:lstStyle/>
          <a:p>
            <a:pPr>
              <a:spcBef>
                <a:spcPts val="800"/>
              </a:spcBef>
            </a:pPr>
            <a:r>
              <a:rPr lang="en-US" sz="1800" b="1" dirty="0"/>
              <a:t>Donor Antenna</a:t>
            </a:r>
          </a:p>
          <a:p>
            <a:pPr lvl="1">
              <a:spcBef>
                <a:spcPts val="800"/>
              </a:spcBef>
            </a:pPr>
            <a:r>
              <a:rPr lang="en-US" sz="1600" dirty="0"/>
              <a:t>Installed on the Roof of the building</a:t>
            </a:r>
          </a:p>
          <a:p>
            <a:pPr lvl="1">
              <a:spcBef>
                <a:spcPts val="800"/>
              </a:spcBef>
            </a:pPr>
            <a:r>
              <a:rPr lang="en-US" sz="1600" dirty="0"/>
              <a:t>Pointing to the public safety radio </a:t>
            </a:r>
          </a:p>
          <a:p>
            <a:pPr marL="342892" lvl="1" indent="0">
              <a:spcBef>
                <a:spcPts val="300"/>
              </a:spcBef>
              <a:buNone/>
            </a:pPr>
            <a:r>
              <a:rPr lang="en-US" sz="1600" dirty="0"/>
              <a:t>  repeater site</a:t>
            </a:r>
          </a:p>
          <a:p>
            <a:pPr lvl="1">
              <a:spcBef>
                <a:spcPts val="800"/>
              </a:spcBef>
            </a:pPr>
            <a:r>
              <a:rPr lang="en-US" sz="1600" dirty="0"/>
              <a:t>High gain, high directivity</a:t>
            </a:r>
          </a:p>
          <a:p>
            <a:pPr lvl="1">
              <a:spcBef>
                <a:spcPts val="800"/>
              </a:spcBef>
            </a:pPr>
            <a:r>
              <a:rPr lang="en-US" sz="1600" dirty="0"/>
              <a:t>Does not need line of sight</a:t>
            </a:r>
          </a:p>
          <a:p>
            <a:endParaRPr lang="en-US" sz="1800" dirty="0"/>
          </a:p>
          <a:p>
            <a:endParaRPr lang="en-US" sz="1800" dirty="0"/>
          </a:p>
          <a:p>
            <a:pPr>
              <a:spcBef>
                <a:spcPts val="800"/>
              </a:spcBef>
            </a:pPr>
            <a:r>
              <a:rPr lang="en-US" sz="1800" b="1" dirty="0"/>
              <a:t>Coaxial Cable</a:t>
            </a:r>
          </a:p>
          <a:p>
            <a:pPr lvl="1">
              <a:spcBef>
                <a:spcPts val="800"/>
              </a:spcBef>
            </a:pPr>
            <a:r>
              <a:rPr lang="en-US" sz="1600" dirty="0"/>
              <a:t>Typically, Plenum Rated, ½” diameter</a:t>
            </a:r>
          </a:p>
          <a:p>
            <a:pPr lvl="1">
              <a:spcBef>
                <a:spcPts val="800"/>
              </a:spcBef>
            </a:pPr>
            <a:r>
              <a:rPr lang="en-US" sz="1600" dirty="0"/>
              <a:t>Low insertion loss is required</a:t>
            </a:r>
          </a:p>
          <a:p>
            <a:pPr lvl="1">
              <a:spcBef>
                <a:spcPts val="800"/>
              </a:spcBef>
            </a:pPr>
            <a:r>
              <a:rPr lang="en-US" sz="1600" dirty="0"/>
              <a:t>We now use red cable</a:t>
            </a:r>
          </a:p>
          <a:p>
            <a:pPr lvl="1">
              <a:spcBef>
                <a:spcPts val="800"/>
              </a:spcBef>
            </a:pPr>
            <a:r>
              <a:rPr lang="en-US" sz="1600" dirty="0"/>
              <a:t>Some AHJs have special labeling requirements</a:t>
            </a:r>
          </a:p>
          <a:p>
            <a:endParaRPr lang="en-US" sz="1800" dirty="0"/>
          </a:p>
          <a:p>
            <a:pPr marL="342892" lvl="1" indent="0">
              <a:buNone/>
            </a:pPr>
            <a:endParaRPr lang="en-US" dirty="0"/>
          </a:p>
          <a:p>
            <a:pPr marL="342892" lvl="1" indent="0">
              <a:buNone/>
            </a:pPr>
            <a:endParaRPr lang="en-US" dirty="0"/>
          </a:p>
          <a:p>
            <a:pPr lvl="1"/>
            <a:endParaRPr lang="en-US" sz="2100" dirty="0"/>
          </a:p>
        </p:txBody>
      </p:sp>
      <p:pic>
        <p:nvPicPr>
          <p:cNvPr id="5" name="Picture 4">
            <a:extLst>
              <a:ext uri="{FF2B5EF4-FFF2-40B4-BE49-F238E27FC236}">
                <a16:creationId xmlns:a16="http://schemas.microsoft.com/office/drawing/2014/main" id="{4D2C931B-5CAF-4E84-B15C-2E1D3280E249}"/>
              </a:ext>
            </a:extLst>
          </p:cNvPr>
          <p:cNvPicPr>
            <a:picLocks noChangeAspect="1"/>
          </p:cNvPicPr>
          <p:nvPr/>
        </p:nvPicPr>
        <p:blipFill>
          <a:blip r:embed="rId3"/>
          <a:stretch>
            <a:fillRect/>
          </a:stretch>
        </p:blipFill>
        <p:spPr>
          <a:xfrm>
            <a:off x="7689332" y="3391550"/>
            <a:ext cx="2002130" cy="206582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48B3C78-A45D-48F0-8787-4B90D0E748B3}"/>
              </a:ext>
            </a:extLst>
          </p:cNvPr>
          <p:cNvPicPr>
            <a:picLocks noChangeAspect="1"/>
          </p:cNvPicPr>
          <p:nvPr/>
        </p:nvPicPr>
        <p:blipFill rotWithShape="1">
          <a:blip r:embed="rId4"/>
          <a:srcRect l="8710" r="22919" b="48488"/>
          <a:stretch/>
        </p:blipFill>
        <p:spPr>
          <a:xfrm>
            <a:off x="6746747" y="1344750"/>
            <a:ext cx="2944715" cy="189737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A01A71C-0E7D-0D1A-B084-430B1525BFF5}"/>
              </a:ext>
            </a:extLst>
          </p:cNvPr>
          <p:cNvPicPr>
            <a:picLocks noChangeAspect="1"/>
          </p:cNvPicPr>
          <p:nvPr/>
        </p:nvPicPr>
        <p:blipFill>
          <a:blip r:embed="rId5"/>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35206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7E1A-699F-478A-B2B5-CF4E93D74254}"/>
              </a:ext>
            </a:extLst>
          </p:cNvPr>
          <p:cNvSpPr>
            <a:spLocks noGrp="1"/>
          </p:cNvSpPr>
          <p:nvPr>
            <p:ph type="title"/>
          </p:nvPr>
        </p:nvSpPr>
        <p:spPr>
          <a:xfrm>
            <a:off x="950603" y="301930"/>
            <a:ext cx="10524005" cy="498611"/>
          </a:xfrm>
        </p:spPr>
        <p:txBody>
          <a:bodyPr/>
          <a:lstStyle/>
          <a:p>
            <a:r>
              <a:rPr lang="en-US" sz="3200" dirty="0">
                <a:solidFill>
                  <a:schemeClr val="accent5">
                    <a:lumMod val="50000"/>
                  </a:schemeClr>
                </a:solidFill>
              </a:rPr>
              <a:t>ERCES for the Texas Fire Protection Association</a:t>
            </a:r>
          </a:p>
        </p:txBody>
      </p:sp>
      <p:pic>
        <p:nvPicPr>
          <p:cNvPr id="6" name="Picture 5">
            <a:extLst>
              <a:ext uri="{FF2B5EF4-FFF2-40B4-BE49-F238E27FC236}">
                <a16:creationId xmlns:a16="http://schemas.microsoft.com/office/drawing/2014/main" id="{744FA2AF-21A4-4CDE-9824-205CA8D392FC}"/>
              </a:ext>
            </a:extLst>
          </p:cNvPr>
          <p:cNvPicPr>
            <a:picLocks noChangeAspect="1"/>
          </p:cNvPicPr>
          <p:nvPr/>
        </p:nvPicPr>
        <p:blipFill rotWithShape="1">
          <a:blip r:embed="rId3"/>
          <a:srcRect l="23052"/>
          <a:stretch/>
        </p:blipFill>
        <p:spPr>
          <a:xfrm>
            <a:off x="8367427" y="1232756"/>
            <a:ext cx="3395213" cy="3573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9A4CEC0F-917E-30A4-934F-C9461EAC392D}"/>
              </a:ext>
            </a:extLst>
          </p:cNvPr>
          <p:cNvPicPr>
            <a:picLocks noChangeAspect="1"/>
          </p:cNvPicPr>
          <p:nvPr/>
        </p:nvPicPr>
        <p:blipFill>
          <a:blip r:embed="rId4"/>
          <a:stretch>
            <a:fillRect/>
          </a:stretch>
        </p:blipFill>
        <p:spPr>
          <a:xfrm>
            <a:off x="878595" y="1354281"/>
            <a:ext cx="7488832" cy="4403772"/>
          </a:xfrm>
          <a:prstGeom prst="rect">
            <a:avLst/>
          </a:prstGeom>
        </p:spPr>
      </p:pic>
      <p:pic>
        <p:nvPicPr>
          <p:cNvPr id="5" name="Picture 4">
            <a:extLst>
              <a:ext uri="{FF2B5EF4-FFF2-40B4-BE49-F238E27FC236}">
                <a16:creationId xmlns:a16="http://schemas.microsoft.com/office/drawing/2014/main" id="{995A70A4-B4C6-3D0E-EA99-F47118C4FAFE}"/>
              </a:ext>
            </a:extLst>
          </p:cNvPr>
          <p:cNvPicPr>
            <a:picLocks noChangeAspect="1"/>
          </p:cNvPicPr>
          <p:nvPr/>
        </p:nvPicPr>
        <p:blipFill>
          <a:blip r:embed="rId5"/>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015364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7FBC-FABD-CDF0-A168-D4500A827369}"/>
              </a:ext>
            </a:extLst>
          </p:cNvPr>
          <p:cNvSpPr>
            <a:spLocks noGrp="1"/>
          </p:cNvSpPr>
          <p:nvPr>
            <p:ph type="title"/>
          </p:nvPr>
        </p:nvSpPr>
        <p:spPr/>
        <p:txBody>
          <a:bodyPr/>
          <a:lstStyle/>
          <a:p>
            <a:r>
              <a:rPr lang="en-US" dirty="0"/>
              <a:t>Specialty Cables</a:t>
            </a:r>
          </a:p>
        </p:txBody>
      </p:sp>
      <p:pic>
        <p:nvPicPr>
          <p:cNvPr id="6" name="Content Placeholder 5">
            <a:extLst>
              <a:ext uri="{FF2B5EF4-FFF2-40B4-BE49-F238E27FC236}">
                <a16:creationId xmlns:a16="http://schemas.microsoft.com/office/drawing/2014/main" id="{BB761A53-2418-BC99-1CB9-CA82A2B74A18}"/>
              </a:ext>
            </a:extLst>
          </p:cNvPr>
          <p:cNvPicPr>
            <a:picLocks noGrp="1" noChangeAspect="1"/>
          </p:cNvPicPr>
          <p:nvPr>
            <p:ph sz="quarter" idx="12"/>
          </p:nvPr>
        </p:nvPicPr>
        <p:blipFill>
          <a:blip r:embed="rId2"/>
          <a:stretch>
            <a:fillRect/>
          </a:stretch>
        </p:blipFill>
        <p:spPr>
          <a:xfrm>
            <a:off x="495852" y="1904391"/>
            <a:ext cx="10929416" cy="3350678"/>
          </a:xfrm>
        </p:spPr>
      </p:pic>
      <p:pic>
        <p:nvPicPr>
          <p:cNvPr id="12" name="Picture 11">
            <a:extLst>
              <a:ext uri="{FF2B5EF4-FFF2-40B4-BE49-F238E27FC236}">
                <a16:creationId xmlns:a16="http://schemas.microsoft.com/office/drawing/2014/main" id="{FD76428B-13A2-9D76-1B7C-09AC68E8F5FE}"/>
              </a:ext>
            </a:extLst>
          </p:cNvPr>
          <p:cNvPicPr>
            <a:picLocks noChangeAspect="1"/>
          </p:cNvPicPr>
          <p:nvPr/>
        </p:nvPicPr>
        <p:blipFill>
          <a:blip r:embed="rId3"/>
          <a:stretch>
            <a:fillRect/>
          </a:stretch>
        </p:blipFill>
        <p:spPr>
          <a:xfrm>
            <a:off x="5980245" y="763240"/>
            <a:ext cx="447737" cy="1438476"/>
          </a:xfrm>
          <a:prstGeom prst="rect">
            <a:avLst/>
          </a:prstGeom>
        </p:spPr>
      </p:pic>
      <p:pic>
        <p:nvPicPr>
          <p:cNvPr id="14" name="Picture 13">
            <a:extLst>
              <a:ext uri="{FF2B5EF4-FFF2-40B4-BE49-F238E27FC236}">
                <a16:creationId xmlns:a16="http://schemas.microsoft.com/office/drawing/2014/main" id="{EAB9D7EB-31C7-B373-05E3-C3BC438A6869}"/>
              </a:ext>
            </a:extLst>
          </p:cNvPr>
          <p:cNvPicPr>
            <a:picLocks noChangeAspect="1"/>
          </p:cNvPicPr>
          <p:nvPr/>
        </p:nvPicPr>
        <p:blipFill>
          <a:blip r:embed="rId3"/>
          <a:stretch>
            <a:fillRect/>
          </a:stretch>
        </p:blipFill>
        <p:spPr>
          <a:xfrm>
            <a:off x="5795714" y="5045920"/>
            <a:ext cx="447737" cy="1438476"/>
          </a:xfrm>
          <a:prstGeom prst="rect">
            <a:avLst/>
          </a:prstGeom>
        </p:spPr>
      </p:pic>
      <p:pic>
        <p:nvPicPr>
          <p:cNvPr id="18" name="Picture 17">
            <a:extLst>
              <a:ext uri="{FF2B5EF4-FFF2-40B4-BE49-F238E27FC236}">
                <a16:creationId xmlns:a16="http://schemas.microsoft.com/office/drawing/2014/main" id="{24578BC7-24D0-23FC-18AB-3683799596A4}"/>
              </a:ext>
            </a:extLst>
          </p:cNvPr>
          <p:cNvPicPr>
            <a:picLocks noChangeAspect="1"/>
          </p:cNvPicPr>
          <p:nvPr/>
        </p:nvPicPr>
        <p:blipFill>
          <a:blip r:embed="rId4"/>
          <a:stretch>
            <a:fillRect/>
          </a:stretch>
        </p:blipFill>
        <p:spPr>
          <a:xfrm>
            <a:off x="4334979" y="6350958"/>
            <a:ext cx="2276793" cy="438211"/>
          </a:xfrm>
          <a:prstGeom prst="rect">
            <a:avLst/>
          </a:prstGeom>
        </p:spPr>
      </p:pic>
    </p:spTree>
    <p:extLst>
      <p:ext uri="{BB962C8B-B14F-4D97-AF65-F5344CB8AC3E}">
        <p14:creationId xmlns:p14="http://schemas.microsoft.com/office/powerpoint/2010/main" val="3643817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E9E529AF-0E4A-43E4-8D8E-48AF6EE2CC29}"/>
              </a:ext>
            </a:extLst>
          </p:cNvPr>
          <p:cNvGraphicFramePr>
            <a:graphicFrameLocks noGrp="1" noChangeAspect="1"/>
          </p:cNvGraphicFramePr>
          <p:nvPr>
            <p:ph sz="quarter" idx="12"/>
          </p:nvPr>
        </p:nvGraphicFramePr>
        <p:xfrm>
          <a:off x="878595" y="379996"/>
          <a:ext cx="4712183" cy="6098008"/>
        </p:xfrm>
        <a:graphic>
          <a:graphicData uri="http://schemas.openxmlformats.org/presentationml/2006/ole">
            <mc:AlternateContent xmlns:mc="http://schemas.openxmlformats.org/markup-compatibility/2006">
              <mc:Choice xmlns:v="urn:schemas-microsoft-com:vml" Requires="v">
                <p:oleObj name="Acrobat Document" r:id="rId2" imgW="4663316" imgH="6035040" progId="AcroExch.Document.DC">
                  <p:embed/>
                </p:oleObj>
              </mc:Choice>
              <mc:Fallback>
                <p:oleObj name="Acrobat Document" r:id="rId2" imgW="4663316" imgH="6035040" progId="AcroExch.Document.DC">
                  <p:embed/>
                  <p:pic>
                    <p:nvPicPr>
                      <p:cNvPr id="10" name="Content Placeholder 9">
                        <a:extLst>
                          <a:ext uri="{FF2B5EF4-FFF2-40B4-BE49-F238E27FC236}">
                            <a16:creationId xmlns:a16="http://schemas.microsoft.com/office/drawing/2014/main" id="{E9E529AF-0E4A-43E4-8D8E-48AF6EE2CC29}"/>
                          </a:ext>
                        </a:extLst>
                      </p:cNvPr>
                      <p:cNvPicPr/>
                      <p:nvPr/>
                    </p:nvPicPr>
                    <p:blipFill>
                      <a:blip r:embed="rId3"/>
                      <a:stretch>
                        <a:fillRect/>
                      </a:stretch>
                    </p:blipFill>
                    <p:spPr>
                      <a:xfrm>
                        <a:off x="878595" y="379996"/>
                        <a:ext cx="4712183" cy="6098008"/>
                      </a:xfrm>
                      <a:prstGeom prst="rect">
                        <a:avLst/>
                      </a:prstGeom>
                    </p:spPr>
                  </p:pic>
                </p:oleObj>
              </mc:Fallback>
            </mc:AlternateContent>
          </a:graphicData>
        </a:graphic>
      </p:graphicFrame>
      <p:graphicFrame>
        <p:nvGraphicFramePr>
          <p:cNvPr id="11" name="Content Placeholder 10">
            <a:extLst>
              <a:ext uri="{FF2B5EF4-FFF2-40B4-BE49-F238E27FC236}">
                <a16:creationId xmlns:a16="http://schemas.microsoft.com/office/drawing/2014/main" id="{1CC91401-2F70-4A21-9599-6F0B2AD0654E}"/>
              </a:ext>
            </a:extLst>
          </p:cNvPr>
          <p:cNvGraphicFramePr>
            <a:graphicFrameLocks noGrp="1" noChangeAspect="1"/>
          </p:cNvGraphicFramePr>
          <p:nvPr>
            <p:ph sz="quarter" idx="15"/>
          </p:nvPr>
        </p:nvGraphicFramePr>
        <p:xfrm>
          <a:off x="6607574" y="376680"/>
          <a:ext cx="4712183" cy="6098009"/>
        </p:xfrm>
        <a:graphic>
          <a:graphicData uri="http://schemas.openxmlformats.org/presentationml/2006/ole">
            <mc:AlternateContent xmlns:mc="http://schemas.openxmlformats.org/markup-compatibility/2006">
              <mc:Choice xmlns:v="urn:schemas-microsoft-com:vml" Requires="v">
                <p:oleObj name="Acrobat Document" r:id="rId4" imgW="4663316" imgH="6035040" progId="AcroExch.Document.DC">
                  <p:embed/>
                </p:oleObj>
              </mc:Choice>
              <mc:Fallback>
                <p:oleObj name="Acrobat Document" r:id="rId4" imgW="4663316" imgH="6035040" progId="AcroExch.Document.DC">
                  <p:embed/>
                  <p:pic>
                    <p:nvPicPr>
                      <p:cNvPr id="11" name="Content Placeholder 10">
                        <a:extLst>
                          <a:ext uri="{FF2B5EF4-FFF2-40B4-BE49-F238E27FC236}">
                            <a16:creationId xmlns:a16="http://schemas.microsoft.com/office/drawing/2014/main" id="{1CC91401-2F70-4A21-9599-6F0B2AD0654E}"/>
                          </a:ext>
                        </a:extLst>
                      </p:cNvPr>
                      <p:cNvPicPr/>
                      <p:nvPr/>
                    </p:nvPicPr>
                    <p:blipFill>
                      <a:blip r:embed="rId5"/>
                      <a:stretch>
                        <a:fillRect/>
                      </a:stretch>
                    </p:blipFill>
                    <p:spPr>
                      <a:xfrm>
                        <a:off x="6607574" y="376680"/>
                        <a:ext cx="4712183" cy="6098009"/>
                      </a:xfrm>
                      <a:prstGeom prst="rect">
                        <a:avLst/>
                      </a:prstGeom>
                    </p:spPr>
                  </p:pic>
                </p:oleObj>
              </mc:Fallback>
            </mc:AlternateContent>
          </a:graphicData>
        </a:graphic>
      </p:graphicFrame>
    </p:spTree>
    <p:extLst>
      <p:ext uri="{BB962C8B-B14F-4D97-AF65-F5344CB8AC3E}">
        <p14:creationId xmlns:p14="http://schemas.microsoft.com/office/powerpoint/2010/main" val="3918631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A82D4A1-C43B-4253-9DA9-FF2E00C689CC}"/>
              </a:ext>
            </a:extLst>
          </p:cNvPr>
          <p:cNvGraphicFramePr>
            <a:graphicFrameLocks noGrp="1" noChangeAspect="1"/>
          </p:cNvGraphicFramePr>
          <p:nvPr>
            <p:ph sz="quarter" idx="12"/>
          </p:nvPr>
        </p:nvGraphicFramePr>
        <p:xfrm>
          <a:off x="1094619" y="484867"/>
          <a:ext cx="4778375" cy="6183666"/>
        </p:xfrm>
        <a:graphic>
          <a:graphicData uri="http://schemas.openxmlformats.org/presentationml/2006/ole">
            <mc:AlternateContent xmlns:mc="http://schemas.openxmlformats.org/markup-compatibility/2006">
              <mc:Choice xmlns:v="urn:schemas-microsoft-com:vml" Requires="v">
                <p:oleObj name="Acrobat Document" r:id="rId2" imgW="4663316" imgH="6035040" progId="AcroExch.Document.DC">
                  <p:embed/>
                </p:oleObj>
              </mc:Choice>
              <mc:Fallback>
                <p:oleObj name="Acrobat Document" r:id="rId2" imgW="4663316" imgH="6035040" progId="AcroExch.Document.DC">
                  <p:embed/>
                  <p:pic>
                    <p:nvPicPr>
                      <p:cNvPr id="5" name="Content Placeholder 4">
                        <a:extLst>
                          <a:ext uri="{FF2B5EF4-FFF2-40B4-BE49-F238E27FC236}">
                            <a16:creationId xmlns:a16="http://schemas.microsoft.com/office/drawing/2014/main" id="{CA82D4A1-C43B-4253-9DA9-FF2E00C689CC}"/>
                          </a:ext>
                        </a:extLst>
                      </p:cNvPr>
                      <p:cNvPicPr/>
                      <p:nvPr/>
                    </p:nvPicPr>
                    <p:blipFill>
                      <a:blip r:embed="rId3"/>
                      <a:stretch>
                        <a:fillRect/>
                      </a:stretch>
                    </p:blipFill>
                    <p:spPr>
                      <a:xfrm>
                        <a:off x="1094619" y="484867"/>
                        <a:ext cx="4778375" cy="6183666"/>
                      </a:xfrm>
                      <a:prstGeom prst="rect">
                        <a:avLst/>
                      </a:prstGeom>
                    </p:spPr>
                  </p:pic>
                </p:oleObj>
              </mc:Fallback>
            </mc:AlternateContent>
          </a:graphicData>
        </a:graphic>
      </p:graphicFrame>
      <p:graphicFrame>
        <p:nvGraphicFramePr>
          <p:cNvPr id="6" name="Content Placeholder 5">
            <a:extLst>
              <a:ext uri="{FF2B5EF4-FFF2-40B4-BE49-F238E27FC236}">
                <a16:creationId xmlns:a16="http://schemas.microsoft.com/office/drawing/2014/main" id="{437639FF-B2BB-4557-9AC9-406113839BC3}"/>
              </a:ext>
            </a:extLst>
          </p:cNvPr>
          <p:cNvGraphicFramePr>
            <a:graphicFrameLocks noGrp="1" noChangeAspect="1"/>
          </p:cNvGraphicFramePr>
          <p:nvPr>
            <p:ph sz="quarter" idx="15"/>
          </p:nvPr>
        </p:nvGraphicFramePr>
        <p:xfrm>
          <a:off x="6710363" y="476672"/>
          <a:ext cx="4717404" cy="6104766"/>
        </p:xfrm>
        <a:graphic>
          <a:graphicData uri="http://schemas.openxmlformats.org/presentationml/2006/ole">
            <mc:AlternateContent xmlns:mc="http://schemas.openxmlformats.org/markup-compatibility/2006">
              <mc:Choice xmlns:v="urn:schemas-microsoft-com:vml" Requires="v">
                <p:oleObj name="Acrobat Document" r:id="rId4" imgW="4663316" imgH="6035040" progId="AcroExch.Document.DC">
                  <p:embed/>
                </p:oleObj>
              </mc:Choice>
              <mc:Fallback>
                <p:oleObj name="Acrobat Document" r:id="rId4" imgW="4663316" imgH="6035040" progId="AcroExch.Document.DC">
                  <p:embed/>
                  <p:pic>
                    <p:nvPicPr>
                      <p:cNvPr id="6" name="Content Placeholder 5">
                        <a:extLst>
                          <a:ext uri="{FF2B5EF4-FFF2-40B4-BE49-F238E27FC236}">
                            <a16:creationId xmlns:a16="http://schemas.microsoft.com/office/drawing/2014/main" id="{437639FF-B2BB-4557-9AC9-406113839BC3}"/>
                          </a:ext>
                        </a:extLst>
                      </p:cNvPr>
                      <p:cNvPicPr/>
                      <p:nvPr/>
                    </p:nvPicPr>
                    <p:blipFill>
                      <a:blip r:embed="rId5"/>
                      <a:stretch>
                        <a:fillRect/>
                      </a:stretch>
                    </p:blipFill>
                    <p:spPr>
                      <a:xfrm>
                        <a:off x="6710363" y="476672"/>
                        <a:ext cx="4717404" cy="6104766"/>
                      </a:xfrm>
                      <a:prstGeom prst="rect">
                        <a:avLst/>
                      </a:prstGeom>
                    </p:spPr>
                  </p:pic>
                </p:oleObj>
              </mc:Fallback>
            </mc:AlternateContent>
          </a:graphicData>
        </a:graphic>
      </p:graphicFrame>
    </p:spTree>
    <p:extLst>
      <p:ext uri="{BB962C8B-B14F-4D97-AF65-F5344CB8AC3E}">
        <p14:creationId xmlns:p14="http://schemas.microsoft.com/office/powerpoint/2010/main" val="2276769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B9F1B2-629B-CE93-4CCA-A65CEB4AF502}"/>
              </a:ext>
            </a:extLst>
          </p:cNvPr>
          <p:cNvSpPr>
            <a:spLocks noGrp="1"/>
          </p:cNvSpPr>
          <p:nvPr>
            <p:ph type="title"/>
          </p:nvPr>
        </p:nvSpPr>
        <p:spPr>
          <a:xfrm>
            <a:off x="713161" y="357190"/>
            <a:ext cx="10486135" cy="6024138"/>
          </a:xfrm>
        </p:spPr>
        <p:txBody>
          <a:bodyPr/>
          <a:lstStyle/>
          <a:p>
            <a:r>
              <a:rPr lang="en-US" sz="4000" dirty="0"/>
              <a:t>Trivia Question:</a:t>
            </a:r>
            <a:br>
              <a:rPr lang="en-US" sz="4000" dirty="0"/>
            </a:br>
            <a:br>
              <a:rPr lang="en-US" sz="4000" dirty="0"/>
            </a:br>
            <a:br>
              <a:rPr lang="en-US" sz="4000" dirty="0"/>
            </a:br>
            <a:r>
              <a:rPr lang="en-US" sz="4000" dirty="0"/>
              <a:t>What temperature is a 2-hour Rated Fire Cable tested at?</a:t>
            </a:r>
          </a:p>
        </p:txBody>
      </p:sp>
    </p:spTree>
    <p:extLst>
      <p:ext uri="{BB962C8B-B14F-4D97-AF65-F5344CB8AC3E}">
        <p14:creationId xmlns:p14="http://schemas.microsoft.com/office/powerpoint/2010/main" val="3190580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1E43-AD3F-CE80-8341-491F2C062E5E}"/>
              </a:ext>
            </a:extLst>
          </p:cNvPr>
          <p:cNvSpPr>
            <a:spLocks noGrp="1"/>
          </p:cNvSpPr>
          <p:nvPr>
            <p:ph type="title"/>
          </p:nvPr>
        </p:nvSpPr>
        <p:spPr>
          <a:xfrm>
            <a:off x="713161" y="357190"/>
            <a:ext cx="10486135" cy="5916126"/>
          </a:xfrm>
        </p:spPr>
        <p:txBody>
          <a:bodyPr/>
          <a:lstStyle/>
          <a:p>
            <a:br>
              <a:rPr lang="en-US" dirty="0"/>
            </a:br>
            <a:r>
              <a:rPr lang="en-US" sz="4000" dirty="0"/>
              <a:t>Answer:</a:t>
            </a:r>
            <a:br>
              <a:rPr lang="en-US" dirty="0"/>
            </a:br>
            <a:br>
              <a:rPr lang="en-US" dirty="0"/>
            </a:br>
            <a:r>
              <a:rPr lang="en-US" sz="4000" dirty="0">
                <a:solidFill>
                  <a:srgbClr val="FF0000"/>
                </a:solidFill>
              </a:rPr>
              <a:t>1850 degrees Fahrenheit (1010 Celsius)</a:t>
            </a:r>
            <a:br>
              <a:rPr lang="en-US" dirty="0"/>
            </a:br>
            <a:br>
              <a:rPr lang="en-US" dirty="0"/>
            </a:br>
            <a:br>
              <a:rPr lang="en-US" dirty="0"/>
            </a:br>
            <a:r>
              <a:rPr lang="en-US" sz="3200" b="0" dirty="0"/>
              <a:t>To qualify as a 2-hour fire-rated cable, the cabling must pass the UL 2196 certification. The test involves mounting the cable on a wall and exposing it to a controlled fire where temperatures reach 1850 degrees Fahrenheit for 2 hours. To pass, the cable must maintain circuit integrity and continue to operate electrically throughout.  </a:t>
            </a:r>
          </a:p>
        </p:txBody>
      </p:sp>
    </p:spTree>
    <p:extLst>
      <p:ext uri="{BB962C8B-B14F-4D97-AF65-F5344CB8AC3E}">
        <p14:creationId xmlns:p14="http://schemas.microsoft.com/office/powerpoint/2010/main" val="405702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F06C7-771E-FF3A-6C94-BE78BD64D63F}"/>
              </a:ext>
            </a:extLst>
          </p:cNvPr>
          <p:cNvPicPr>
            <a:picLocks noChangeAspect="1"/>
          </p:cNvPicPr>
          <p:nvPr/>
        </p:nvPicPr>
        <p:blipFill rotWithShape="1">
          <a:blip r:embed="rId2"/>
          <a:srcRect t="27547" r="1" b="15521"/>
          <a:stretch/>
        </p:blipFill>
        <p:spPr>
          <a:xfrm>
            <a:off x="20" y="10"/>
            <a:ext cx="12198330" cy="6857990"/>
          </a:xfrm>
          <a:prstGeom prst="rect">
            <a:avLst/>
          </a:prstGeom>
          <a:noFill/>
        </p:spPr>
      </p:pic>
    </p:spTree>
    <p:extLst>
      <p:ext uri="{BB962C8B-B14F-4D97-AF65-F5344CB8AC3E}">
        <p14:creationId xmlns:p14="http://schemas.microsoft.com/office/powerpoint/2010/main" val="1383317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4CB4E2-9D61-4B29-8BB6-148CD350A1C0}"/>
              </a:ext>
            </a:extLst>
          </p:cNvPr>
          <p:cNvPicPr>
            <a:picLocks noChangeAspect="1"/>
          </p:cNvPicPr>
          <p:nvPr/>
        </p:nvPicPr>
        <p:blipFill rotWithShape="1">
          <a:blip r:embed="rId2"/>
          <a:srcRect t="13110" r="1" b="13111"/>
          <a:stretch/>
        </p:blipFill>
        <p:spPr>
          <a:xfrm>
            <a:off x="20" y="10"/>
            <a:ext cx="12198330" cy="6857990"/>
          </a:xfrm>
          <a:prstGeom prst="rect">
            <a:avLst/>
          </a:prstGeom>
          <a:noFill/>
        </p:spPr>
      </p:pic>
    </p:spTree>
    <p:extLst>
      <p:ext uri="{BB962C8B-B14F-4D97-AF65-F5344CB8AC3E}">
        <p14:creationId xmlns:p14="http://schemas.microsoft.com/office/powerpoint/2010/main" val="2984830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5CF54B-9E9F-F22C-6598-6A310080097D}"/>
              </a:ext>
            </a:extLst>
          </p:cNvPr>
          <p:cNvPicPr>
            <a:picLocks noChangeAspect="1"/>
          </p:cNvPicPr>
          <p:nvPr/>
        </p:nvPicPr>
        <p:blipFill rotWithShape="1">
          <a:blip r:embed="rId2"/>
          <a:srcRect r="3506" b="1"/>
          <a:stretch/>
        </p:blipFill>
        <p:spPr>
          <a:xfrm>
            <a:off x="20" y="10"/>
            <a:ext cx="12198330" cy="6857990"/>
          </a:xfrm>
          <a:prstGeom prst="rect">
            <a:avLst/>
          </a:prstGeom>
          <a:noFill/>
        </p:spPr>
      </p:pic>
    </p:spTree>
    <p:extLst>
      <p:ext uri="{BB962C8B-B14F-4D97-AF65-F5344CB8AC3E}">
        <p14:creationId xmlns:p14="http://schemas.microsoft.com/office/powerpoint/2010/main" val="1839193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39" y="275366"/>
            <a:ext cx="10513421" cy="498611"/>
          </a:xfrm>
        </p:spPr>
        <p:txBody>
          <a:bodyPr/>
          <a:lstStyle/>
          <a:p>
            <a:r>
              <a:rPr lang="en-US" dirty="0"/>
              <a:t>BDA System Components – 2 of 5</a:t>
            </a:r>
          </a:p>
        </p:txBody>
      </p:sp>
      <p:sp>
        <p:nvSpPr>
          <p:cNvPr id="3" name="Content Placeholder 2"/>
          <p:cNvSpPr>
            <a:spLocks noGrp="1"/>
          </p:cNvSpPr>
          <p:nvPr>
            <p:ph sz="quarter" idx="12"/>
          </p:nvPr>
        </p:nvSpPr>
        <p:spPr>
          <a:xfrm>
            <a:off x="2063104" y="1005841"/>
            <a:ext cx="7880960" cy="5053316"/>
          </a:xfrm>
        </p:spPr>
        <p:txBody>
          <a:bodyPr/>
          <a:lstStyle/>
          <a:p>
            <a:r>
              <a:rPr lang="en-US" sz="1800" b="1" dirty="0"/>
              <a:t>Signal Splitters and Couplers</a:t>
            </a:r>
          </a:p>
          <a:p>
            <a:pPr lvl="1"/>
            <a:r>
              <a:rPr lang="en-US" sz="1600" dirty="0"/>
              <a:t>Used for signal distribution</a:t>
            </a:r>
          </a:p>
          <a:p>
            <a:pPr lvl="1"/>
            <a:r>
              <a:rPr lang="en-US" sz="1600" dirty="0"/>
              <a:t>Come in different coupling values</a:t>
            </a:r>
          </a:p>
          <a:p>
            <a:pPr lvl="1"/>
            <a:endParaRPr lang="en-US" sz="1600" dirty="0"/>
          </a:p>
          <a:p>
            <a:pPr lvl="1"/>
            <a:endParaRPr lang="en-US" sz="1600" dirty="0"/>
          </a:p>
          <a:p>
            <a:r>
              <a:rPr lang="en-US" sz="1800" b="1" dirty="0"/>
              <a:t>RF Connectors</a:t>
            </a:r>
          </a:p>
          <a:p>
            <a:pPr lvl="1"/>
            <a:r>
              <a:rPr lang="en-US" sz="1600" dirty="0"/>
              <a:t>Installed using specialized tool</a:t>
            </a:r>
          </a:p>
          <a:p>
            <a:pPr lvl="1"/>
            <a:r>
              <a:rPr lang="en-US" sz="1600" dirty="0"/>
              <a:t>Easily done by a trained technician</a:t>
            </a:r>
          </a:p>
          <a:p>
            <a:endParaRPr lang="en-US" sz="1800" dirty="0"/>
          </a:p>
          <a:p>
            <a:endParaRPr lang="en-US" sz="1800" dirty="0"/>
          </a:p>
          <a:p>
            <a:r>
              <a:rPr lang="en-US" sz="1800" b="1" dirty="0"/>
              <a:t>DAS Antennas</a:t>
            </a:r>
          </a:p>
          <a:p>
            <a:pPr lvl="1"/>
            <a:r>
              <a:rPr lang="en-US" sz="1600" dirty="0"/>
              <a:t>Fiberglass “stick” antennas have the best performance</a:t>
            </a:r>
          </a:p>
          <a:p>
            <a:pPr lvl="1"/>
            <a:r>
              <a:rPr lang="en-US" sz="1600" dirty="0"/>
              <a:t>Other antennas, such as low-profile are available</a:t>
            </a:r>
          </a:p>
          <a:p>
            <a:pPr lvl="1"/>
            <a:r>
              <a:rPr lang="en-US" sz="1600" dirty="0"/>
              <a:t>Various mounting options are available</a:t>
            </a:r>
          </a:p>
        </p:txBody>
      </p:sp>
      <p:pic>
        <p:nvPicPr>
          <p:cNvPr id="5" name="Picture 4">
            <a:extLst>
              <a:ext uri="{FF2B5EF4-FFF2-40B4-BE49-F238E27FC236}">
                <a16:creationId xmlns:a16="http://schemas.microsoft.com/office/drawing/2014/main" id="{E2BD4936-12D9-4015-A474-6DB8293288FA}"/>
              </a:ext>
            </a:extLst>
          </p:cNvPr>
          <p:cNvPicPr>
            <a:picLocks noChangeAspect="1"/>
          </p:cNvPicPr>
          <p:nvPr/>
        </p:nvPicPr>
        <p:blipFill>
          <a:blip r:embed="rId3"/>
          <a:stretch>
            <a:fillRect/>
          </a:stretch>
        </p:blipFill>
        <p:spPr>
          <a:xfrm>
            <a:off x="6279888" y="856420"/>
            <a:ext cx="1969073" cy="154979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9A10B70-8113-4BB8-AAB8-9D0190CFC3F9}"/>
              </a:ext>
            </a:extLst>
          </p:cNvPr>
          <p:cNvPicPr>
            <a:picLocks noChangeAspect="1"/>
          </p:cNvPicPr>
          <p:nvPr/>
        </p:nvPicPr>
        <p:blipFill>
          <a:blip r:embed="rId4"/>
          <a:stretch>
            <a:fillRect/>
          </a:stretch>
        </p:blipFill>
        <p:spPr>
          <a:xfrm rot="16200000">
            <a:off x="7396980" y="4540342"/>
            <a:ext cx="1319461" cy="33774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DEC0F9F-5A6F-40DF-A9A5-A6AD21F615B8}"/>
              </a:ext>
            </a:extLst>
          </p:cNvPr>
          <p:cNvPicPr>
            <a:picLocks noChangeAspect="1"/>
          </p:cNvPicPr>
          <p:nvPr/>
        </p:nvPicPr>
        <p:blipFill>
          <a:blip r:embed="rId5"/>
          <a:stretch>
            <a:fillRect/>
          </a:stretch>
        </p:blipFill>
        <p:spPr>
          <a:xfrm>
            <a:off x="6279888" y="2813339"/>
            <a:ext cx="1071799" cy="107179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F68D4B0-C716-4A74-A637-88C29C9E6A41}"/>
              </a:ext>
            </a:extLst>
          </p:cNvPr>
          <p:cNvPicPr>
            <a:picLocks noChangeAspect="1"/>
          </p:cNvPicPr>
          <p:nvPr/>
        </p:nvPicPr>
        <p:blipFill>
          <a:blip r:embed="rId6"/>
          <a:stretch>
            <a:fillRect/>
          </a:stretch>
        </p:blipFill>
        <p:spPr>
          <a:xfrm>
            <a:off x="7581211" y="2813338"/>
            <a:ext cx="1280459" cy="100428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87C97BE-1081-4E40-AC57-ACB9638F56C1}"/>
              </a:ext>
            </a:extLst>
          </p:cNvPr>
          <p:cNvPicPr>
            <a:picLocks noChangeAspect="1"/>
          </p:cNvPicPr>
          <p:nvPr/>
        </p:nvPicPr>
        <p:blipFill>
          <a:blip r:embed="rId7"/>
          <a:stretch>
            <a:fillRect/>
          </a:stretch>
        </p:blipFill>
        <p:spPr>
          <a:xfrm>
            <a:off x="8523450" y="4485817"/>
            <a:ext cx="985626" cy="842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FEE158F2-3E40-95B7-5ACA-8D06AE43E1E0}"/>
              </a:ext>
            </a:extLst>
          </p:cNvPr>
          <p:cNvPicPr>
            <a:picLocks noChangeAspect="1"/>
          </p:cNvPicPr>
          <p:nvPr/>
        </p:nvPicPr>
        <p:blipFill>
          <a:blip r:embed="rId8"/>
          <a:stretch>
            <a:fillRect/>
          </a:stretch>
        </p:blipFill>
        <p:spPr>
          <a:xfrm>
            <a:off x="7647347" y="4058658"/>
            <a:ext cx="939833" cy="2071905"/>
          </a:xfrm>
          <a:prstGeom prst="rect">
            <a:avLst/>
          </a:prstGeom>
        </p:spPr>
      </p:pic>
      <p:pic>
        <p:nvPicPr>
          <p:cNvPr id="14" name="Picture 13">
            <a:extLst>
              <a:ext uri="{FF2B5EF4-FFF2-40B4-BE49-F238E27FC236}">
                <a16:creationId xmlns:a16="http://schemas.microsoft.com/office/drawing/2014/main" id="{64E5E67F-3EA4-1E3C-2844-D7F8F2D56107}"/>
              </a:ext>
            </a:extLst>
          </p:cNvPr>
          <p:cNvPicPr>
            <a:picLocks noChangeAspect="1"/>
          </p:cNvPicPr>
          <p:nvPr/>
        </p:nvPicPr>
        <p:blipFill>
          <a:blip r:embed="rId9"/>
          <a:stretch>
            <a:fillRect/>
          </a:stretch>
        </p:blipFill>
        <p:spPr>
          <a:xfrm>
            <a:off x="9612059" y="4058658"/>
            <a:ext cx="1990699" cy="1574971"/>
          </a:xfrm>
          <a:prstGeom prst="rect">
            <a:avLst/>
          </a:prstGeom>
        </p:spPr>
      </p:pic>
      <p:pic>
        <p:nvPicPr>
          <p:cNvPr id="4" name="Picture 3">
            <a:extLst>
              <a:ext uri="{FF2B5EF4-FFF2-40B4-BE49-F238E27FC236}">
                <a16:creationId xmlns:a16="http://schemas.microsoft.com/office/drawing/2014/main" id="{34995B17-6DF5-B462-7FC3-7EC79C4D9945}"/>
              </a:ext>
            </a:extLst>
          </p:cNvPr>
          <p:cNvPicPr>
            <a:picLocks noChangeAspect="1"/>
          </p:cNvPicPr>
          <p:nvPr/>
        </p:nvPicPr>
        <p:blipFill>
          <a:blip r:embed="rId10"/>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3072905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47" y="297476"/>
            <a:ext cx="10513421" cy="498611"/>
          </a:xfrm>
        </p:spPr>
        <p:txBody>
          <a:bodyPr/>
          <a:lstStyle/>
          <a:p>
            <a:r>
              <a:rPr lang="en-US" dirty="0"/>
              <a:t>BDA System Components – 3 of 5</a:t>
            </a:r>
          </a:p>
        </p:txBody>
      </p:sp>
      <p:sp>
        <p:nvSpPr>
          <p:cNvPr id="3" name="Content Placeholder 2"/>
          <p:cNvSpPr>
            <a:spLocks noGrp="1"/>
          </p:cNvSpPr>
          <p:nvPr>
            <p:ph sz="quarter" idx="12"/>
          </p:nvPr>
        </p:nvSpPr>
        <p:spPr>
          <a:xfrm>
            <a:off x="2063102" y="1005841"/>
            <a:ext cx="7880960" cy="5053316"/>
          </a:xfrm>
        </p:spPr>
        <p:txBody>
          <a:bodyPr/>
          <a:lstStyle/>
          <a:p>
            <a:r>
              <a:rPr lang="en-US" sz="1800" b="1" dirty="0"/>
              <a:t>Battery Backup</a:t>
            </a:r>
          </a:p>
          <a:p>
            <a:pPr lvl="1">
              <a:spcBef>
                <a:spcPts val="800"/>
              </a:spcBef>
            </a:pPr>
            <a:r>
              <a:rPr lang="en-US" sz="1600" dirty="0"/>
              <a:t>RSI signal boosters come with a fully integrated</a:t>
            </a:r>
          </a:p>
          <a:p>
            <a:pPr marL="342892" lvl="1" indent="0">
              <a:spcBef>
                <a:spcPts val="200"/>
              </a:spcBef>
              <a:buNone/>
            </a:pPr>
            <a:r>
              <a:rPr lang="en-US" sz="1600" dirty="0"/>
              <a:t>  battery charger and battery diagnostics functions.</a:t>
            </a:r>
          </a:p>
          <a:p>
            <a:pPr lvl="1">
              <a:spcBef>
                <a:spcPts val="800"/>
              </a:spcBef>
            </a:pPr>
            <a:r>
              <a:rPr lang="en-US" sz="1600" dirty="0"/>
              <a:t>OEM Battery backup enclosure is provided </a:t>
            </a:r>
          </a:p>
          <a:p>
            <a:pPr marL="342892" lvl="1" indent="0">
              <a:spcBef>
                <a:spcPts val="200"/>
              </a:spcBef>
              <a:buNone/>
            </a:pPr>
            <a:r>
              <a:rPr lang="en-US" sz="1600" dirty="0"/>
              <a:t>  with the BDA</a:t>
            </a:r>
          </a:p>
          <a:p>
            <a:pPr lvl="1">
              <a:spcBef>
                <a:spcPts val="800"/>
              </a:spcBef>
            </a:pPr>
            <a:r>
              <a:rPr lang="en-US" sz="1600" dirty="0"/>
              <a:t>Easy to install, designed to fit below the BDA</a:t>
            </a:r>
          </a:p>
          <a:p>
            <a:endParaRPr lang="en-US" sz="1800" dirty="0"/>
          </a:p>
          <a:p>
            <a:r>
              <a:rPr lang="en-US" sz="1800" b="1" dirty="0"/>
              <a:t>Annunciator Panel</a:t>
            </a:r>
          </a:p>
          <a:p>
            <a:pPr lvl="1"/>
            <a:r>
              <a:rPr lang="en-US" sz="1600" dirty="0"/>
              <a:t>Dedicated monitoring panel is required</a:t>
            </a:r>
          </a:p>
          <a:p>
            <a:pPr lvl="1"/>
            <a:r>
              <a:rPr lang="en-US" sz="1600" dirty="0"/>
              <a:t>Specified in NFPA-72 and 1221</a:t>
            </a:r>
          </a:p>
          <a:p>
            <a:pPr lvl="1"/>
            <a:r>
              <a:rPr lang="en-US" sz="1600" dirty="0"/>
              <a:t>Independent from fire alarm system</a:t>
            </a:r>
          </a:p>
          <a:p>
            <a:pPr lvl="1"/>
            <a:r>
              <a:rPr lang="en-US" sz="1600" dirty="0"/>
              <a:t>Powered by the BDA power supply and battery</a:t>
            </a:r>
          </a:p>
          <a:p>
            <a:pPr lvl="1"/>
            <a:r>
              <a:rPr lang="en-US" sz="1600" dirty="0"/>
              <a:t>OEM panel included with the BDA</a:t>
            </a:r>
          </a:p>
          <a:p>
            <a:pPr lvl="1"/>
            <a:r>
              <a:rPr lang="en-US" sz="1600" dirty="0"/>
              <a:t>Easy installation on a standard 2-gang electrical box</a:t>
            </a:r>
          </a:p>
          <a:p>
            <a:pPr marL="342892" lvl="1" indent="0">
              <a:buNone/>
            </a:pPr>
            <a:endParaRPr lang="en-US" dirty="0"/>
          </a:p>
          <a:p>
            <a:pPr marL="342892" lvl="1" indent="0">
              <a:buNone/>
            </a:pPr>
            <a:endParaRPr lang="en-US" dirty="0"/>
          </a:p>
          <a:p>
            <a:pPr marL="342892" lvl="1" indent="0">
              <a:buNone/>
            </a:pPr>
            <a:endParaRPr lang="en-US" dirty="0"/>
          </a:p>
          <a:p>
            <a:pPr lvl="1"/>
            <a:endParaRPr lang="en-US" sz="2100" dirty="0"/>
          </a:p>
        </p:txBody>
      </p:sp>
      <p:pic>
        <p:nvPicPr>
          <p:cNvPr id="7" name="Picture 6">
            <a:extLst>
              <a:ext uri="{FF2B5EF4-FFF2-40B4-BE49-F238E27FC236}">
                <a16:creationId xmlns:a16="http://schemas.microsoft.com/office/drawing/2014/main" id="{82882C29-79DF-47CF-B759-E932C4332BC7}"/>
              </a:ext>
            </a:extLst>
          </p:cNvPr>
          <p:cNvPicPr>
            <a:picLocks noChangeAspect="1"/>
          </p:cNvPicPr>
          <p:nvPr/>
        </p:nvPicPr>
        <p:blipFill rotWithShape="1">
          <a:blip r:embed="rId3"/>
          <a:srcRect l="30021" b="33032"/>
          <a:stretch/>
        </p:blipFill>
        <p:spPr>
          <a:xfrm>
            <a:off x="7787347" y="1098593"/>
            <a:ext cx="2078150" cy="222400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7E339AF-520E-4E5F-AD06-7B04684D3EAD}"/>
              </a:ext>
            </a:extLst>
          </p:cNvPr>
          <p:cNvPicPr>
            <a:picLocks noChangeAspect="1"/>
          </p:cNvPicPr>
          <p:nvPr/>
        </p:nvPicPr>
        <p:blipFill>
          <a:blip r:embed="rId4"/>
          <a:stretch>
            <a:fillRect/>
          </a:stretch>
        </p:blipFill>
        <p:spPr>
          <a:xfrm>
            <a:off x="7854904" y="3429000"/>
            <a:ext cx="2089160" cy="2089160"/>
          </a:xfrm>
          <a:prstGeom prst="rect">
            <a:avLst/>
          </a:prstGeom>
        </p:spPr>
      </p:pic>
      <p:pic>
        <p:nvPicPr>
          <p:cNvPr id="5" name="Picture 4">
            <a:extLst>
              <a:ext uri="{FF2B5EF4-FFF2-40B4-BE49-F238E27FC236}">
                <a16:creationId xmlns:a16="http://schemas.microsoft.com/office/drawing/2014/main" id="{ABF01931-3794-0DAF-6565-D3DCFE822247}"/>
              </a:ext>
            </a:extLst>
          </p:cNvPr>
          <p:cNvPicPr>
            <a:picLocks noChangeAspect="1"/>
          </p:cNvPicPr>
          <p:nvPr/>
        </p:nvPicPr>
        <p:blipFill>
          <a:blip r:embed="rId5"/>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124992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E83CFC3-AA5D-4FDA-8549-0F35707B5124}"/>
              </a:ext>
            </a:extLst>
          </p:cNvPr>
          <p:cNvPicPr>
            <a:picLocks noGrp="1" noChangeAspect="1"/>
          </p:cNvPicPr>
          <p:nvPr>
            <p:ph sz="quarter" idx="12"/>
          </p:nvPr>
        </p:nvPicPr>
        <p:blipFill>
          <a:blip r:embed="rId2"/>
          <a:stretch>
            <a:fillRect/>
          </a:stretch>
        </p:blipFill>
        <p:spPr>
          <a:xfrm>
            <a:off x="120650" y="1232756"/>
            <a:ext cx="11957050" cy="6228920"/>
          </a:xfrm>
          <a:noFill/>
        </p:spPr>
      </p:pic>
      <p:pic>
        <p:nvPicPr>
          <p:cNvPr id="3" name="Picture 2">
            <a:extLst>
              <a:ext uri="{FF2B5EF4-FFF2-40B4-BE49-F238E27FC236}">
                <a16:creationId xmlns:a16="http://schemas.microsoft.com/office/drawing/2014/main" id="{D4E95489-0D3E-72C4-80C1-0120CD02B28C}"/>
              </a:ext>
            </a:extLst>
          </p:cNvPr>
          <p:cNvPicPr>
            <a:picLocks noChangeAspect="1"/>
          </p:cNvPicPr>
          <p:nvPr/>
        </p:nvPicPr>
        <p:blipFill>
          <a:blip r:embed="rId3"/>
          <a:stretch>
            <a:fillRect/>
          </a:stretch>
        </p:blipFill>
        <p:spPr>
          <a:xfrm>
            <a:off x="4478995" y="762968"/>
            <a:ext cx="2628292" cy="2666032"/>
          </a:xfrm>
          <a:prstGeom prst="rect">
            <a:avLst/>
          </a:prstGeom>
        </p:spPr>
      </p:pic>
      <p:pic>
        <p:nvPicPr>
          <p:cNvPr id="2" name="Picture 1">
            <a:extLst>
              <a:ext uri="{FF2B5EF4-FFF2-40B4-BE49-F238E27FC236}">
                <a16:creationId xmlns:a16="http://schemas.microsoft.com/office/drawing/2014/main" id="{6371F4D2-3F66-4DF8-9A45-6D69B24CA545}"/>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20409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43" y="300232"/>
            <a:ext cx="10513421" cy="498611"/>
          </a:xfrm>
        </p:spPr>
        <p:txBody>
          <a:bodyPr/>
          <a:lstStyle/>
          <a:p>
            <a:r>
              <a:rPr lang="en-US" dirty="0"/>
              <a:t>BDA System Components – 4 of 5</a:t>
            </a:r>
          </a:p>
        </p:txBody>
      </p:sp>
      <p:sp>
        <p:nvSpPr>
          <p:cNvPr id="3" name="Content Placeholder 2"/>
          <p:cNvSpPr>
            <a:spLocks noGrp="1"/>
          </p:cNvSpPr>
          <p:nvPr>
            <p:ph sz="quarter" idx="12"/>
          </p:nvPr>
        </p:nvSpPr>
        <p:spPr>
          <a:xfrm>
            <a:off x="1022612" y="1376771"/>
            <a:ext cx="4536504" cy="4682385"/>
          </a:xfrm>
        </p:spPr>
        <p:txBody>
          <a:bodyPr/>
          <a:lstStyle/>
          <a:p>
            <a:r>
              <a:rPr lang="en-US" sz="1800" b="1" dirty="0"/>
              <a:t>Fire Alarm Panel Connection</a:t>
            </a:r>
          </a:p>
          <a:p>
            <a:endParaRPr lang="en-US" sz="1800" b="1" dirty="0"/>
          </a:p>
          <a:p>
            <a:pPr lvl="1"/>
            <a:r>
              <a:rPr lang="en-US" sz="1600" dirty="0"/>
              <a:t>BDAs must be monitored by the building’s Fire Alarm System</a:t>
            </a:r>
          </a:p>
          <a:p>
            <a:pPr lvl="1"/>
            <a:r>
              <a:rPr lang="en-US" sz="1600" dirty="0"/>
              <a:t>Supervisory signals normally include:</a:t>
            </a:r>
          </a:p>
          <a:p>
            <a:pPr lvl="2"/>
            <a:r>
              <a:rPr lang="en-US" sz="1600" dirty="0"/>
              <a:t>Donor antenna malfunction</a:t>
            </a:r>
          </a:p>
          <a:p>
            <a:pPr lvl="2"/>
            <a:r>
              <a:rPr lang="en-US" sz="1600" dirty="0"/>
              <a:t>BDA Failure</a:t>
            </a:r>
          </a:p>
          <a:p>
            <a:pPr lvl="2"/>
            <a:r>
              <a:rPr lang="en-US" sz="1600" dirty="0"/>
              <a:t>Low Battery Capacity</a:t>
            </a:r>
          </a:p>
          <a:p>
            <a:pPr lvl="2"/>
            <a:r>
              <a:rPr lang="en-US" sz="1600" dirty="0"/>
              <a:t>Loss of normal AC Power</a:t>
            </a:r>
          </a:p>
          <a:p>
            <a:pPr lvl="2"/>
            <a:r>
              <a:rPr lang="en-US" sz="1600" dirty="0"/>
              <a:t>Failure of a Battery Charger</a:t>
            </a:r>
          </a:p>
          <a:p>
            <a:pPr marL="685783" lvl="2" indent="0">
              <a:buNone/>
            </a:pPr>
            <a:endParaRPr lang="en-US" sz="1600" dirty="0"/>
          </a:p>
          <a:p>
            <a:pPr lvl="1"/>
            <a:endParaRPr lang="en-US" sz="1600" b="1" dirty="0"/>
          </a:p>
          <a:p>
            <a:pPr lvl="1"/>
            <a:endParaRPr lang="en-US" sz="1600" b="1" dirty="0"/>
          </a:p>
          <a:p>
            <a:pPr lvl="1"/>
            <a:endParaRPr lang="en-US" sz="2100" dirty="0"/>
          </a:p>
        </p:txBody>
      </p:sp>
      <p:pic>
        <p:nvPicPr>
          <p:cNvPr id="8" name="Picture 7" descr="A close up of electronics&#10;&#10;Description automatically generated">
            <a:extLst>
              <a:ext uri="{FF2B5EF4-FFF2-40B4-BE49-F238E27FC236}">
                <a16:creationId xmlns:a16="http://schemas.microsoft.com/office/drawing/2014/main" id="{6E799A26-B2D4-4CBE-8993-D7A66E60F512}"/>
              </a:ext>
            </a:extLst>
          </p:cNvPr>
          <p:cNvPicPr>
            <a:picLocks noChangeAspect="1"/>
          </p:cNvPicPr>
          <p:nvPr/>
        </p:nvPicPr>
        <p:blipFill>
          <a:blip r:embed="rId3"/>
          <a:stretch>
            <a:fillRect/>
          </a:stretch>
        </p:blipFill>
        <p:spPr>
          <a:xfrm>
            <a:off x="7107287" y="723733"/>
            <a:ext cx="3384826" cy="2484276"/>
          </a:xfrm>
          <a:prstGeom prst="rect">
            <a:avLst/>
          </a:prstGeom>
        </p:spPr>
      </p:pic>
      <p:pic>
        <p:nvPicPr>
          <p:cNvPr id="9" name="Picture 8" descr="A close up of a device&#10;&#10;Description automatically generated">
            <a:extLst>
              <a:ext uri="{FF2B5EF4-FFF2-40B4-BE49-F238E27FC236}">
                <a16:creationId xmlns:a16="http://schemas.microsoft.com/office/drawing/2014/main" id="{93191D35-6A10-4C37-9FEE-65456CF7DFAD}"/>
              </a:ext>
            </a:extLst>
          </p:cNvPr>
          <p:cNvPicPr>
            <a:picLocks noChangeAspect="1"/>
          </p:cNvPicPr>
          <p:nvPr/>
        </p:nvPicPr>
        <p:blipFill rotWithShape="1">
          <a:blip r:embed="rId4"/>
          <a:srcRect b="7143"/>
          <a:stretch/>
        </p:blipFill>
        <p:spPr>
          <a:xfrm>
            <a:off x="5523111" y="3108348"/>
            <a:ext cx="3528392" cy="3276364"/>
          </a:xfrm>
          <a:prstGeom prst="rect">
            <a:avLst/>
          </a:prstGeom>
        </p:spPr>
      </p:pic>
      <p:pic>
        <p:nvPicPr>
          <p:cNvPr id="5" name="Picture 4" descr="A picture containing cable&#10;&#10;Description automatically generated">
            <a:extLst>
              <a:ext uri="{FF2B5EF4-FFF2-40B4-BE49-F238E27FC236}">
                <a16:creationId xmlns:a16="http://schemas.microsoft.com/office/drawing/2014/main" id="{3FEF9196-3DBF-42A0-84BF-1707F41ED629}"/>
              </a:ext>
            </a:extLst>
          </p:cNvPr>
          <p:cNvPicPr>
            <a:picLocks noChangeAspect="1"/>
          </p:cNvPicPr>
          <p:nvPr/>
        </p:nvPicPr>
        <p:blipFill>
          <a:blip r:embed="rId5"/>
          <a:stretch>
            <a:fillRect/>
          </a:stretch>
        </p:blipFill>
        <p:spPr>
          <a:xfrm>
            <a:off x="9195519" y="3500124"/>
            <a:ext cx="2743200" cy="2743200"/>
          </a:xfrm>
          <a:prstGeom prst="rect">
            <a:avLst/>
          </a:prstGeom>
        </p:spPr>
      </p:pic>
      <p:pic>
        <p:nvPicPr>
          <p:cNvPr id="4" name="Picture 3">
            <a:extLst>
              <a:ext uri="{FF2B5EF4-FFF2-40B4-BE49-F238E27FC236}">
                <a16:creationId xmlns:a16="http://schemas.microsoft.com/office/drawing/2014/main" id="{8937687D-8CED-17E0-DB88-2A95F5A02D7D}"/>
              </a:ext>
            </a:extLst>
          </p:cNvPr>
          <p:cNvPicPr>
            <a:picLocks noChangeAspect="1"/>
          </p:cNvPicPr>
          <p:nvPr/>
        </p:nvPicPr>
        <p:blipFill>
          <a:blip r:embed="rId6"/>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444050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39" y="277036"/>
            <a:ext cx="10513421" cy="498611"/>
          </a:xfrm>
        </p:spPr>
        <p:txBody>
          <a:bodyPr/>
          <a:lstStyle/>
          <a:p>
            <a:r>
              <a:rPr lang="en-US" dirty="0"/>
              <a:t>BDA System Components – 5 of 5</a:t>
            </a:r>
          </a:p>
        </p:txBody>
      </p:sp>
      <p:sp>
        <p:nvSpPr>
          <p:cNvPr id="3" name="Content Placeholder 2"/>
          <p:cNvSpPr>
            <a:spLocks noGrp="1"/>
          </p:cNvSpPr>
          <p:nvPr>
            <p:ph sz="quarter" idx="12"/>
          </p:nvPr>
        </p:nvSpPr>
        <p:spPr>
          <a:xfrm>
            <a:off x="950603" y="1005841"/>
            <a:ext cx="8993459" cy="5053316"/>
          </a:xfrm>
        </p:spPr>
        <p:txBody>
          <a:bodyPr/>
          <a:lstStyle/>
          <a:p>
            <a:r>
              <a:rPr lang="en-US" sz="1800" b="1" dirty="0"/>
              <a:t>BDA (Signal Booster)</a:t>
            </a:r>
          </a:p>
          <a:p>
            <a:pPr lvl="1"/>
            <a:r>
              <a:rPr lang="en-US" sz="1600" dirty="0"/>
              <a:t>Must meet requirements of the local AHJ. </a:t>
            </a:r>
          </a:p>
          <a:p>
            <a:pPr marL="342892" lvl="1" indent="0">
              <a:buNone/>
            </a:pPr>
            <a:endParaRPr lang="en-US" sz="1600" dirty="0"/>
          </a:p>
          <a:p>
            <a:pPr marL="342892" lvl="1" indent="0">
              <a:buNone/>
            </a:pPr>
            <a:r>
              <a:rPr lang="en-US" sz="1600" dirty="0"/>
              <a:t>Each jurisdiction is different:</a:t>
            </a:r>
          </a:p>
          <a:p>
            <a:pPr lvl="2"/>
            <a:r>
              <a:rPr lang="en-US" sz="1600" dirty="0"/>
              <a:t>Frequencies / channels required?</a:t>
            </a:r>
          </a:p>
          <a:p>
            <a:pPr lvl="3"/>
            <a:r>
              <a:rPr lang="en-US" sz="1600" dirty="0"/>
              <a:t>VHF, UHF, 700 or 800MHz, or multi-band?</a:t>
            </a:r>
          </a:p>
          <a:p>
            <a:pPr lvl="2"/>
            <a:r>
              <a:rPr lang="en-US" sz="1600" dirty="0"/>
              <a:t>Fire only or Fire, Police, EMS, Regional?</a:t>
            </a:r>
          </a:p>
          <a:p>
            <a:pPr lvl="2"/>
            <a:r>
              <a:rPr lang="en-US" sz="1600" dirty="0"/>
              <a:t>Bandwidth?</a:t>
            </a:r>
          </a:p>
          <a:p>
            <a:pPr lvl="2"/>
            <a:r>
              <a:rPr lang="en-US" sz="1600" dirty="0"/>
              <a:t>Monitoring Requirements?</a:t>
            </a:r>
          </a:p>
          <a:p>
            <a:pPr lvl="2"/>
            <a:r>
              <a:rPr lang="en-US" sz="1600" dirty="0"/>
              <a:t>Annunciator Location?</a:t>
            </a:r>
          </a:p>
          <a:p>
            <a:pPr lvl="2"/>
            <a:r>
              <a:rPr lang="en-US" sz="1600" dirty="0"/>
              <a:t>Labeling Requirements?</a:t>
            </a:r>
          </a:p>
          <a:p>
            <a:pPr lvl="2"/>
            <a:r>
              <a:rPr lang="en-US" sz="1600" dirty="0"/>
              <a:t>Regulatory Compliance?</a:t>
            </a:r>
          </a:p>
          <a:p>
            <a:pPr lvl="2"/>
            <a:r>
              <a:rPr lang="en-US" sz="1600" dirty="0"/>
              <a:t>Any other requirements?</a:t>
            </a:r>
          </a:p>
          <a:p>
            <a:pPr lvl="2"/>
            <a:endParaRPr lang="en-US" sz="1600" dirty="0"/>
          </a:p>
          <a:p>
            <a:pPr lvl="1"/>
            <a:r>
              <a:rPr lang="en-US" sz="1600" dirty="0"/>
              <a:t>AHJ Specification is the foundation (see the enclosed example spec)</a:t>
            </a:r>
          </a:p>
          <a:p>
            <a:pPr lvl="1"/>
            <a:r>
              <a:rPr lang="en-US" sz="1600" dirty="0"/>
              <a:t>We can assist! </a:t>
            </a:r>
          </a:p>
          <a:p>
            <a:pPr marL="0" indent="0">
              <a:buNone/>
            </a:pPr>
            <a:endParaRPr lang="en-US" sz="1800" dirty="0"/>
          </a:p>
          <a:p>
            <a:pPr lvl="1"/>
            <a:endParaRPr lang="en-US" sz="2100" dirty="0"/>
          </a:p>
        </p:txBody>
      </p:sp>
      <p:pic>
        <p:nvPicPr>
          <p:cNvPr id="6" name="Picture 5">
            <a:extLst>
              <a:ext uri="{FF2B5EF4-FFF2-40B4-BE49-F238E27FC236}">
                <a16:creationId xmlns:a16="http://schemas.microsoft.com/office/drawing/2014/main" id="{7CD05123-4B49-422A-AD49-A3F3957CC8F7}"/>
              </a:ext>
            </a:extLst>
          </p:cNvPr>
          <p:cNvPicPr>
            <a:picLocks noChangeAspect="1"/>
          </p:cNvPicPr>
          <p:nvPr/>
        </p:nvPicPr>
        <p:blipFill rotWithShape="1">
          <a:blip r:embed="rId3"/>
          <a:srcRect l="15423" b="4776"/>
          <a:stretch/>
        </p:blipFill>
        <p:spPr>
          <a:xfrm>
            <a:off x="8583451" y="1916832"/>
            <a:ext cx="2518303" cy="3780420"/>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323CD05C-ECA7-4ACF-A521-5B57123F3380}"/>
              </a:ext>
            </a:extLst>
          </p:cNvPr>
          <p:cNvPicPr>
            <a:picLocks noChangeAspect="1"/>
          </p:cNvPicPr>
          <p:nvPr/>
        </p:nvPicPr>
        <p:blipFill>
          <a:blip r:embed="rId4"/>
          <a:stretch>
            <a:fillRect/>
          </a:stretch>
        </p:blipFill>
        <p:spPr>
          <a:xfrm>
            <a:off x="8689125" y="623816"/>
            <a:ext cx="2073515" cy="925314"/>
          </a:xfrm>
          <a:prstGeom prst="rect">
            <a:avLst/>
          </a:prstGeom>
        </p:spPr>
      </p:pic>
    </p:spTree>
    <p:extLst>
      <p:ext uri="{BB962C8B-B14F-4D97-AF65-F5344CB8AC3E}">
        <p14:creationId xmlns:p14="http://schemas.microsoft.com/office/powerpoint/2010/main" val="1776547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04961DF-8D52-426D-B372-E198F9D6CE05}"/>
              </a:ext>
            </a:extLst>
          </p:cNvPr>
          <p:cNvPicPr>
            <a:picLocks noGrp="1" noChangeAspect="1"/>
          </p:cNvPicPr>
          <p:nvPr>
            <p:ph sz="quarter" idx="12"/>
          </p:nvPr>
        </p:nvPicPr>
        <p:blipFill>
          <a:blip r:embed="rId2"/>
          <a:stretch>
            <a:fillRect/>
          </a:stretch>
        </p:blipFill>
        <p:spPr>
          <a:xfrm>
            <a:off x="120650" y="1520788"/>
            <a:ext cx="11957050" cy="5918738"/>
          </a:xfrm>
          <a:noFill/>
        </p:spPr>
      </p:pic>
      <p:pic>
        <p:nvPicPr>
          <p:cNvPr id="3" name="Picture 2">
            <a:extLst>
              <a:ext uri="{FF2B5EF4-FFF2-40B4-BE49-F238E27FC236}">
                <a16:creationId xmlns:a16="http://schemas.microsoft.com/office/drawing/2014/main" id="{316984AB-3167-F128-528D-5469B99FE6D6}"/>
              </a:ext>
            </a:extLst>
          </p:cNvPr>
          <p:cNvPicPr>
            <a:picLocks noChangeAspect="1"/>
          </p:cNvPicPr>
          <p:nvPr/>
        </p:nvPicPr>
        <p:blipFill>
          <a:blip r:embed="rId3"/>
          <a:stretch>
            <a:fillRect/>
          </a:stretch>
        </p:blipFill>
        <p:spPr>
          <a:xfrm>
            <a:off x="4442991" y="548680"/>
            <a:ext cx="3024336" cy="3067763"/>
          </a:xfrm>
          <a:prstGeom prst="rect">
            <a:avLst/>
          </a:prstGeom>
        </p:spPr>
      </p:pic>
    </p:spTree>
    <p:extLst>
      <p:ext uri="{BB962C8B-B14F-4D97-AF65-F5344CB8AC3E}">
        <p14:creationId xmlns:p14="http://schemas.microsoft.com/office/powerpoint/2010/main" val="653949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2A43DF-DFE2-7A34-A852-019EF758FD23}"/>
              </a:ext>
            </a:extLst>
          </p:cNvPr>
          <p:cNvSpPr>
            <a:spLocks noGrp="1"/>
          </p:cNvSpPr>
          <p:nvPr>
            <p:ph type="title"/>
          </p:nvPr>
        </p:nvSpPr>
        <p:spPr>
          <a:xfrm>
            <a:off x="842591" y="620688"/>
            <a:ext cx="9793088" cy="6048672"/>
          </a:xfrm>
        </p:spPr>
        <p:txBody>
          <a:bodyPr/>
          <a:lstStyle/>
          <a:p>
            <a:pPr algn="l"/>
            <a:r>
              <a:rPr lang="en-US" sz="4400" dirty="0"/>
              <a:t>Trivia Question:</a:t>
            </a:r>
            <a:br>
              <a:rPr lang="en-US" sz="4400" dirty="0"/>
            </a:br>
            <a:br>
              <a:rPr lang="en-US" sz="4400" dirty="0"/>
            </a:br>
            <a:br>
              <a:rPr lang="en-US" sz="4400" dirty="0"/>
            </a:br>
            <a:r>
              <a:rPr lang="en-US" sz="4400" dirty="0"/>
              <a:t>What year did BDA / ERCES first appear in our standard code books?</a:t>
            </a:r>
            <a:br>
              <a:rPr lang="en-US" sz="4400" dirty="0"/>
            </a:br>
            <a:br>
              <a:rPr lang="en-US" sz="4400" dirty="0"/>
            </a:br>
            <a:r>
              <a:rPr lang="en-US" sz="4400" dirty="0"/>
              <a:t>NFPA, IBC, IFC… </a:t>
            </a:r>
          </a:p>
        </p:txBody>
      </p:sp>
    </p:spTree>
    <p:extLst>
      <p:ext uri="{BB962C8B-B14F-4D97-AF65-F5344CB8AC3E}">
        <p14:creationId xmlns:p14="http://schemas.microsoft.com/office/powerpoint/2010/main" val="1855683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1E43-AD3F-CE80-8341-491F2C062E5E}"/>
              </a:ext>
            </a:extLst>
          </p:cNvPr>
          <p:cNvSpPr>
            <a:spLocks noGrp="1"/>
          </p:cNvSpPr>
          <p:nvPr>
            <p:ph type="title"/>
          </p:nvPr>
        </p:nvSpPr>
        <p:spPr>
          <a:xfrm>
            <a:off x="713161" y="318279"/>
            <a:ext cx="10486135" cy="5916126"/>
          </a:xfrm>
        </p:spPr>
        <p:txBody>
          <a:bodyPr/>
          <a:lstStyle/>
          <a:p>
            <a:br>
              <a:rPr lang="en-US" dirty="0"/>
            </a:br>
            <a:r>
              <a:rPr lang="en-US" sz="4400" dirty="0"/>
              <a:t>Answer:</a:t>
            </a:r>
            <a:br>
              <a:rPr lang="en-US" dirty="0"/>
            </a:br>
            <a:br>
              <a:rPr lang="en-US" dirty="0"/>
            </a:br>
            <a:br>
              <a:rPr lang="en-US" dirty="0"/>
            </a:br>
            <a:r>
              <a:rPr lang="en-US" sz="4400" dirty="0">
                <a:solidFill>
                  <a:srgbClr val="FF0000"/>
                </a:solidFill>
              </a:rPr>
              <a:t>2006</a:t>
            </a:r>
            <a:br>
              <a:rPr lang="en-US" sz="3600" b="0" dirty="0"/>
            </a:br>
            <a:br>
              <a:rPr lang="en-US" sz="3600" b="0" dirty="0"/>
            </a:br>
            <a:r>
              <a:rPr lang="en-US" sz="3200" dirty="0"/>
              <a:t>IBC 2006, 907.2.12.3 </a:t>
            </a:r>
            <a:r>
              <a:rPr lang="en-US" sz="3200" b="0" dirty="0"/>
              <a:t>Fire department communication system. An approved two-way, fire department communication system designed and installed in accordance with NFPA 72 shall be provided for fire department use.</a:t>
            </a:r>
          </a:p>
        </p:txBody>
      </p:sp>
    </p:spTree>
    <p:extLst>
      <p:ext uri="{BB962C8B-B14F-4D97-AF65-F5344CB8AC3E}">
        <p14:creationId xmlns:p14="http://schemas.microsoft.com/office/powerpoint/2010/main" val="118651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bwMode="auto">
          <a:xfrm>
            <a:off x="0" y="0"/>
            <a:ext cx="158750" cy="1587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numCol="1" spcCol="0" rtlCol="0" anchor="ctr">
            <a:noAutofit/>
          </a:bodyPr>
          <a:lstStyle/>
          <a:p>
            <a:pPr algn="ctr">
              <a:lnSpc>
                <a:spcPct val="110000"/>
              </a:lnSpc>
              <a:spcBef>
                <a:spcPct val="0"/>
              </a:spcBef>
              <a:buFont typeface="Wingdings" charset="0"/>
              <a:buNone/>
            </a:pPr>
            <a:endParaRPr lang="en-US" sz="2200" b="1" dirty="0">
              <a:solidFill>
                <a:schemeClr val="tx1"/>
              </a:solidFill>
              <a:latin typeface="Arial"/>
              <a:ea typeface="Arial Unicode MS" panose="020B0604020202020204" pitchFamily="34" charset="-128"/>
              <a:cs typeface="Arial"/>
              <a:sym typeface="Arial"/>
            </a:endParaRPr>
          </a:p>
        </p:txBody>
      </p:sp>
      <p:sp>
        <p:nvSpPr>
          <p:cNvPr id="17" name="Rectangle 16"/>
          <p:cNvSpPr>
            <a:spLocks noChangeArrowheads="1"/>
          </p:cNvSpPr>
          <p:nvPr/>
        </p:nvSpPr>
        <p:spPr bwMode="gray">
          <a:xfrm>
            <a:off x="627062" y="1412875"/>
            <a:ext cx="2664000" cy="4752975"/>
          </a:xfrm>
          <a:prstGeom prst="rect">
            <a:avLst/>
          </a:prstGeom>
          <a:noFill/>
          <a:ln w="9525" algn="ctr">
            <a:solidFill>
              <a:srgbClr val="879BAA"/>
            </a:solidFill>
            <a:miter lim="800000"/>
            <a:headEnd/>
            <a:tailEnd/>
          </a:ln>
        </p:spPr>
        <p:txBody>
          <a:bodyPr wrap="square" lIns="108000" tIns="108000" rIns="108000" bIns="108000" anchor="t"/>
          <a:lstStyle/>
          <a:p>
            <a:pPr>
              <a:spcBef>
                <a:spcPts val="300"/>
              </a:spcBef>
              <a:buFont typeface="Wingdings" pitchFamily="2" charset="2"/>
              <a:buNone/>
            </a:pPr>
            <a:endParaRPr lang="en-US" sz="1400" dirty="0">
              <a:solidFill>
                <a:srgbClr val="000000"/>
              </a:solidFill>
            </a:endParaRPr>
          </a:p>
        </p:txBody>
      </p:sp>
      <p:sp>
        <p:nvSpPr>
          <p:cNvPr id="21" name="Rectangle 20"/>
          <p:cNvSpPr>
            <a:spLocks noChangeArrowheads="1"/>
          </p:cNvSpPr>
          <p:nvPr/>
        </p:nvSpPr>
        <p:spPr bwMode="gray">
          <a:xfrm>
            <a:off x="9051750" y="1412875"/>
            <a:ext cx="2664000" cy="4752975"/>
          </a:xfrm>
          <a:prstGeom prst="rect">
            <a:avLst/>
          </a:prstGeom>
          <a:noFill/>
          <a:ln w="9525" algn="ctr">
            <a:solidFill>
              <a:srgbClr val="879BAA"/>
            </a:solidFill>
            <a:miter lim="800000"/>
            <a:headEnd/>
            <a:tailEnd/>
          </a:ln>
        </p:spPr>
        <p:txBody>
          <a:bodyPr wrap="square" lIns="108000" tIns="108000" rIns="108000" bIns="108000" anchor="t"/>
          <a:lstStyle/>
          <a:p>
            <a:pPr>
              <a:spcBef>
                <a:spcPts val="300"/>
              </a:spcBef>
              <a:buFont typeface="Wingdings" pitchFamily="2" charset="2"/>
              <a:buNone/>
            </a:pPr>
            <a:endParaRPr lang="en-US" sz="1400" dirty="0">
              <a:solidFill>
                <a:srgbClr val="000000"/>
              </a:solidFill>
            </a:endParaRPr>
          </a:p>
        </p:txBody>
      </p:sp>
      <p:sp>
        <p:nvSpPr>
          <p:cNvPr id="22" name="Rectangle 21"/>
          <p:cNvSpPr>
            <a:spLocks noChangeArrowheads="1"/>
          </p:cNvSpPr>
          <p:nvPr/>
        </p:nvSpPr>
        <p:spPr bwMode="gray">
          <a:xfrm>
            <a:off x="6243520" y="1412875"/>
            <a:ext cx="2664000" cy="4752975"/>
          </a:xfrm>
          <a:prstGeom prst="rect">
            <a:avLst/>
          </a:prstGeom>
          <a:noFill/>
          <a:ln w="9525" algn="ctr">
            <a:solidFill>
              <a:srgbClr val="879BAA"/>
            </a:solidFill>
            <a:miter lim="800000"/>
            <a:headEnd/>
            <a:tailEnd/>
          </a:ln>
        </p:spPr>
        <p:txBody>
          <a:bodyPr wrap="square" lIns="108000" tIns="108000" rIns="108000" bIns="108000" anchor="t"/>
          <a:lstStyle/>
          <a:p>
            <a:pPr>
              <a:spcBef>
                <a:spcPts val="300"/>
              </a:spcBef>
              <a:buFont typeface="Wingdings" pitchFamily="2" charset="2"/>
              <a:buNone/>
            </a:pPr>
            <a:endParaRPr lang="en-US" sz="1400" dirty="0">
              <a:solidFill>
                <a:srgbClr val="000000"/>
              </a:solidFill>
            </a:endParaRPr>
          </a:p>
        </p:txBody>
      </p:sp>
      <p:sp>
        <p:nvSpPr>
          <p:cNvPr id="23" name="Rectangle 22"/>
          <p:cNvSpPr>
            <a:spLocks noChangeArrowheads="1"/>
          </p:cNvSpPr>
          <p:nvPr/>
        </p:nvSpPr>
        <p:spPr bwMode="gray">
          <a:xfrm>
            <a:off x="3435291" y="1412875"/>
            <a:ext cx="2664000" cy="4752975"/>
          </a:xfrm>
          <a:prstGeom prst="rect">
            <a:avLst/>
          </a:prstGeom>
          <a:noFill/>
          <a:ln w="9525" algn="ctr">
            <a:solidFill>
              <a:srgbClr val="879BAA"/>
            </a:solidFill>
            <a:miter lim="800000"/>
            <a:headEnd/>
            <a:tailEnd/>
          </a:ln>
        </p:spPr>
        <p:txBody>
          <a:bodyPr wrap="square" lIns="108000" tIns="108000" rIns="108000" bIns="108000" anchor="t"/>
          <a:lstStyle/>
          <a:p>
            <a:pPr>
              <a:spcBef>
                <a:spcPts val="300"/>
              </a:spcBef>
              <a:buFont typeface="Wingdings" pitchFamily="2" charset="2"/>
              <a:buNone/>
            </a:pPr>
            <a:endParaRPr lang="en-US" sz="1400" dirty="0">
              <a:solidFill>
                <a:srgbClr val="000000"/>
              </a:solidFill>
            </a:endParaRPr>
          </a:p>
        </p:txBody>
      </p:sp>
      <p:sp>
        <p:nvSpPr>
          <p:cNvPr id="4" name="Title 1">
            <a:extLst>
              <a:ext uri="{FF2B5EF4-FFF2-40B4-BE49-F238E27FC236}">
                <a16:creationId xmlns:a16="http://schemas.microsoft.com/office/drawing/2014/main" id="{486EE0BE-F725-4EF2-8B0D-9C2A19B23B16}"/>
              </a:ext>
            </a:extLst>
          </p:cNvPr>
          <p:cNvSpPr>
            <a:spLocks noGrp="1"/>
          </p:cNvSpPr>
          <p:nvPr>
            <p:ph type="title"/>
          </p:nvPr>
        </p:nvSpPr>
        <p:spPr>
          <a:xfrm>
            <a:off x="0" y="-1"/>
            <a:ext cx="12198350" cy="1412876"/>
          </a:xfrm>
          <a:prstGeom prst="rect">
            <a:avLst/>
          </a:prstGeom>
        </p:spPr>
        <p:txBody>
          <a:bodyPr vert="horz" wrap="square" lIns="626400" tIns="432000" rIns="2746800" bIns="234000" anchor="t" anchorCtr="0">
            <a:noAutofit/>
          </a:bodyPr>
          <a:lstStyle/>
          <a:p>
            <a:r>
              <a:rPr lang="en-US" dirty="0">
                <a:solidFill>
                  <a:srgbClr val="00646E">
                    <a:lumMod val="100000"/>
                  </a:srgbClr>
                </a:solidFill>
                <a:latin typeface="Arial"/>
                <a:ea typeface="Calibri" panose="020F0502020204030204" pitchFamily="34" charset="0"/>
              </a:rPr>
              <a:t>Code Requirements</a:t>
            </a:r>
            <a:endParaRPr lang="en-US" dirty="0">
              <a:solidFill>
                <a:srgbClr val="00646E">
                  <a:lumMod val="100000"/>
                </a:srgbClr>
              </a:solidFill>
              <a:latin typeface="Arial"/>
            </a:endParaRPr>
          </a:p>
        </p:txBody>
      </p:sp>
      <p:sp>
        <p:nvSpPr>
          <p:cNvPr id="11" name="TextBox 10">
            <a:extLst>
              <a:ext uri="{FF2B5EF4-FFF2-40B4-BE49-F238E27FC236}">
                <a16:creationId xmlns:a16="http://schemas.microsoft.com/office/drawing/2014/main" id="{C34CC3F8-421F-4385-B0E2-0F88DCE05BE9}"/>
              </a:ext>
            </a:extLst>
          </p:cNvPr>
          <p:cNvSpPr txBox="1"/>
          <p:nvPr/>
        </p:nvSpPr>
        <p:spPr>
          <a:xfrm>
            <a:off x="4040150" y="4326942"/>
            <a:ext cx="1454244" cy="1354217"/>
          </a:xfrm>
          <a:prstGeom prst="rect">
            <a:avLst/>
          </a:prstGeom>
          <a:noFill/>
        </p:spPr>
        <p:txBody>
          <a:bodyPr wrap="none" lIns="0" tIns="0" rIns="0" bIns="0" rtlCol="0">
            <a:spAutoFit/>
          </a:bodyPr>
          <a:lstStyle/>
          <a:p>
            <a:pPr algn="ctr" defTabSz="457326" fontAlgn="auto">
              <a:lnSpc>
                <a:spcPct val="110000"/>
              </a:lnSpc>
              <a:spcBef>
                <a:spcPts val="0"/>
              </a:spcBef>
              <a:spcAft>
                <a:spcPts val="0"/>
              </a:spcAft>
            </a:pPr>
            <a:r>
              <a:rPr lang="en-US" sz="2000" b="1" dirty="0">
                <a:solidFill>
                  <a:schemeClr val="tx1"/>
                </a:solidFill>
                <a:latin typeface="+mn-lt"/>
                <a:ea typeface="+mn-ea"/>
              </a:rPr>
              <a:t>NFPA 1, 101</a:t>
            </a:r>
          </a:p>
          <a:p>
            <a:pPr algn="ctr" defTabSz="457326" fontAlgn="auto">
              <a:lnSpc>
                <a:spcPct val="110000"/>
              </a:lnSpc>
              <a:spcBef>
                <a:spcPts val="0"/>
              </a:spcBef>
              <a:spcAft>
                <a:spcPts val="0"/>
              </a:spcAft>
            </a:pPr>
            <a:r>
              <a:rPr lang="en-US" sz="2000" dirty="0">
                <a:solidFill>
                  <a:schemeClr val="tx1"/>
                </a:solidFill>
                <a:latin typeface="+mn-lt"/>
                <a:ea typeface="+mn-ea"/>
              </a:rPr>
              <a:t>NFPA 72</a:t>
            </a:r>
          </a:p>
          <a:p>
            <a:pPr algn="ctr" defTabSz="457326" fontAlgn="auto">
              <a:lnSpc>
                <a:spcPct val="110000"/>
              </a:lnSpc>
              <a:spcBef>
                <a:spcPts val="0"/>
              </a:spcBef>
              <a:spcAft>
                <a:spcPts val="0"/>
              </a:spcAft>
            </a:pPr>
            <a:r>
              <a:rPr lang="en-US" sz="2000" dirty="0">
                <a:solidFill>
                  <a:schemeClr val="tx1"/>
                </a:solidFill>
                <a:latin typeface="+mn-lt"/>
                <a:ea typeface="+mn-ea"/>
              </a:rPr>
              <a:t>NFPA 1221</a:t>
            </a:r>
          </a:p>
          <a:p>
            <a:pPr algn="ctr" defTabSz="457326" fontAlgn="auto">
              <a:lnSpc>
                <a:spcPct val="110000"/>
              </a:lnSpc>
              <a:spcBef>
                <a:spcPts val="0"/>
              </a:spcBef>
              <a:spcAft>
                <a:spcPts val="0"/>
              </a:spcAft>
            </a:pPr>
            <a:r>
              <a:rPr lang="en-US" sz="2000" dirty="0">
                <a:solidFill>
                  <a:schemeClr val="tx1"/>
                </a:solidFill>
                <a:latin typeface="+mn-lt"/>
              </a:rPr>
              <a:t>NFPA 1225*</a:t>
            </a:r>
          </a:p>
        </p:txBody>
      </p:sp>
      <p:sp>
        <p:nvSpPr>
          <p:cNvPr id="12" name="TextBox 11">
            <a:extLst>
              <a:ext uri="{FF2B5EF4-FFF2-40B4-BE49-F238E27FC236}">
                <a16:creationId xmlns:a16="http://schemas.microsoft.com/office/drawing/2014/main" id="{14ABB9C9-312F-4D51-A5AD-5292FA8E3E4D}"/>
              </a:ext>
            </a:extLst>
          </p:cNvPr>
          <p:cNvSpPr txBox="1"/>
          <p:nvPr/>
        </p:nvSpPr>
        <p:spPr>
          <a:xfrm>
            <a:off x="1332141" y="4326942"/>
            <a:ext cx="1253805" cy="1692771"/>
          </a:xfrm>
          <a:prstGeom prst="rect">
            <a:avLst/>
          </a:prstGeom>
          <a:noFill/>
        </p:spPr>
        <p:txBody>
          <a:bodyPr wrap="none" lIns="0" tIns="0" rIns="0" bIns="0" rtlCol="0">
            <a:spAutoFit/>
          </a:bodyPr>
          <a:lstStyle/>
          <a:p>
            <a:pPr algn="ctr" defTabSz="457326" fontAlgn="auto">
              <a:lnSpc>
                <a:spcPct val="110000"/>
              </a:lnSpc>
              <a:spcBef>
                <a:spcPts val="0"/>
              </a:spcBef>
              <a:spcAft>
                <a:spcPts val="0"/>
              </a:spcAft>
            </a:pPr>
            <a:r>
              <a:rPr lang="en-US" sz="2000" b="1" dirty="0">
                <a:solidFill>
                  <a:schemeClr val="tx1"/>
                </a:solidFill>
                <a:latin typeface="+mn-lt"/>
                <a:ea typeface="+mn-ea"/>
              </a:rPr>
              <a:t>IBC </a:t>
            </a:r>
            <a:r>
              <a:rPr lang="en-US" sz="2000" dirty="0">
                <a:solidFill>
                  <a:schemeClr val="tx1"/>
                </a:solidFill>
                <a:latin typeface="+mn-lt"/>
                <a:ea typeface="+mn-ea"/>
              </a:rPr>
              <a:t>918</a:t>
            </a:r>
          </a:p>
          <a:p>
            <a:pPr algn="ctr" defTabSz="457326" fontAlgn="auto">
              <a:lnSpc>
                <a:spcPct val="110000"/>
              </a:lnSpc>
              <a:spcBef>
                <a:spcPts val="0"/>
              </a:spcBef>
              <a:spcAft>
                <a:spcPts val="0"/>
              </a:spcAft>
            </a:pPr>
            <a:r>
              <a:rPr lang="en-US" sz="2000" dirty="0">
                <a:solidFill>
                  <a:schemeClr val="tx1"/>
                </a:solidFill>
                <a:latin typeface="+mn-lt"/>
              </a:rPr>
              <a:t>IEBC</a:t>
            </a:r>
          </a:p>
          <a:p>
            <a:pPr algn="ctr" defTabSz="457326" fontAlgn="auto">
              <a:lnSpc>
                <a:spcPct val="110000"/>
              </a:lnSpc>
              <a:spcBef>
                <a:spcPts val="0"/>
              </a:spcBef>
              <a:spcAft>
                <a:spcPts val="0"/>
              </a:spcAft>
            </a:pPr>
            <a:r>
              <a:rPr lang="en-US" sz="2000" dirty="0">
                <a:solidFill>
                  <a:schemeClr val="tx1"/>
                </a:solidFill>
                <a:latin typeface="+mn-lt"/>
                <a:ea typeface="+mn-ea"/>
              </a:rPr>
              <a:t>IFC 510</a:t>
            </a:r>
          </a:p>
          <a:p>
            <a:pPr algn="ctr" defTabSz="457326" fontAlgn="auto">
              <a:lnSpc>
                <a:spcPct val="110000"/>
              </a:lnSpc>
              <a:spcBef>
                <a:spcPts val="0"/>
              </a:spcBef>
              <a:spcAft>
                <a:spcPts val="0"/>
              </a:spcAft>
            </a:pPr>
            <a:r>
              <a:rPr lang="en-US" sz="2000" dirty="0">
                <a:solidFill>
                  <a:schemeClr val="tx1"/>
                </a:solidFill>
                <a:latin typeface="+mn-lt"/>
                <a:ea typeface="+mn-ea"/>
              </a:rPr>
              <a:t>IFC 907 </a:t>
            </a:r>
          </a:p>
          <a:p>
            <a:pPr algn="ctr" defTabSz="457326" fontAlgn="auto">
              <a:lnSpc>
                <a:spcPct val="110000"/>
              </a:lnSpc>
              <a:spcBef>
                <a:spcPts val="0"/>
              </a:spcBef>
              <a:spcAft>
                <a:spcPts val="0"/>
              </a:spcAft>
            </a:pPr>
            <a:r>
              <a:rPr lang="en-US" sz="2000" dirty="0">
                <a:solidFill>
                  <a:schemeClr val="tx1"/>
                </a:solidFill>
                <a:latin typeface="+mn-lt"/>
              </a:rPr>
              <a:t>IFC 1103.2</a:t>
            </a:r>
          </a:p>
        </p:txBody>
      </p:sp>
      <p:sp>
        <p:nvSpPr>
          <p:cNvPr id="15" name="TextBox 14">
            <a:extLst>
              <a:ext uri="{FF2B5EF4-FFF2-40B4-BE49-F238E27FC236}">
                <a16:creationId xmlns:a16="http://schemas.microsoft.com/office/drawing/2014/main" id="{432D6713-3353-4B8C-90E8-980AE4678485}"/>
              </a:ext>
            </a:extLst>
          </p:cNvPr>
          <p:cNvSpPr txBox="1"/>
          <p:nvPr/>
        </p:nvSpPr>
        <p:spPr>
          <a:xfrm>
            <a:off x="9296094" y="4326942"/>
            <a:ext cx="2175312" cy="338554"/>
          </a:xfrm>
          <a:prstGeom prst="rect">
            <a:avLst/>
          </a:prstGeom>
          <a:noFill/>
        </p:spPr>
        <p:txBody>
          <a:bodyPr wrap="square" lIns="0" tIns="0" rIns="0" bIns="0" rtlCol="0">
            <a:spAutoFit/>
          </a:bodyPr>
          <a:lstStyle/>
          <a:p>
            <a:pPr algn="ctr" defTabSz="457326" fontAlgn="auto">
              <a:lnSpc>
                <a:spcPct val="110000"/>
              </a:lnSpc>
              <a:spcBef>
                <a:spcPts val="0"/>
              </a:spcBef>
              <a:spcAft>
                <a:spcPts val="0"/>
              </a:spcAft>
            </a:pPr>
            <a:r>
              <a:rPr lang="en-US" sz="2000" b="1" dirty="0">
                <a:solidFill>
                  <a:schemeClr val="tx1"/>
                </a:solidFill>
                <a:latin typeface="+mn-lt"/>
                <a:ea typeface="+mn-ea"/>
              </a:rPr>
              <a:t>State &amp; Local</a:t>
            </a:r>
          </a:p>
        </p:txBody>
      </p:sp>
      <p:sp>
        <p:nvSpPr>
          <p:cNvPr id="16" name="TextBox 15">
            <a:extLst>
              <a:ext uri="{FF2B5EF4-FFF2-40B4-BE49-F238E27FC236}">
                <a16:creationId xmlns:a16="http://schemas.microsoft.com/office/drawing/2014/main" id="{01ADD36D-4B4C-4022-A943-79BE18204441}"/>
              </a:ext>
            </a:extLst>
          </p:cNvPr>
          <p:cNvSpPr txBox="1"/>
          <p:nvPr/>
        </p:nvSpPr>
        <p:spPr>
          <a:xfrm>
            <a:off x="7119465" y="4326942"/>
            <a:ext cx="912109" cy="338554"/>
          </a:xfrm>
          <a:prstGeom prst="rect">
            <a:avLst/>
          </a:prstGeom>
          <a:noFill/>
        </p:spPr>
        <p:txBody>
          <a:bodyPr wrap="none" lIns="0" tIns="0" rIns="0" bIns="0" rtlCol="0">
            <a:spAutoFit/>
          </a:bodyPr>
          <a:lstStyle/>
          <a:p>
            <a:pPr algn="ctr" defTabSz="457326" fontAlgn="auto">
              <a:lnSpc>
                <a:spcPct val="110000"/>
              </a:lnSpc>
              <a:spcBef>
                <a:spcPts val="0"/>
              </a:spcBef>
              <a:spcAft>
                <a:spcPts val="0"/>
              </a:spcAft>
            </a:pPr>
            <a:r>
              <a:rPr lang="en-US" sz="2000" b="1" dirty="0">
                <a:solidFill>
                  <a:schemeClr val="tx1"/>
                </a:solidFill>
                <a:latin typeface="+mn-lt"/>
                <a:ea typeface="+mn-ea"/>
              </a:rPr>
              <a:t>Federal</a:t>
            </a:r>
          </a:p>
        </p:txBody>
      </p:sp>
      <p:pic>
        <p:nvPicPr>
          <p:cNvPr id="18" name="Picture 5">
            <a:extLst>
              <a:ext uri="{FF2B5EF4-FFF2-40B4-BE49-F238E27FC236}">
                <a16:creationId xmlns:a16="http://schemas.microsoft.com/office/drawing/2014/main" id="{55330F1E-7D49-4D8C-B189-7CE4E6F253D9}"/>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695457" y="1500448"/>
            <a:ext cx="2143667" cy="236194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a:extLst>
              <a:ext uri="{FF2B5EF4-FFF2-40B4-BE49-F238E27FC236}">
                <a16:creationId xmlns:a16="http://schemas.microsoft.com/office/drawing/2014/main" id="{CD756783-D050-4C1C-B6F0-7F388B70C37E}"/>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092124" y="1510516"/>
            <a:ext cx="1733837" cy="234180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C4487242-4DFC-4364-8FDE-9DBF5FDB104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28308" y="1597347"/>
            <a:ext cx="2094423" cy="1799327"/>
          </a:xfrm>
          <a:prstGeom prst="rect">
            <a:avLst/>
          </a:prstGeom>
          <a:ln>
            <a:noFill/>
          </a:ln>
          <a:effectLst/>
        </p:spPr>
      </p:pic>
      <p:pic>
        <p:nvPicPr>
          <p:cNvPr id="5" name="Graphic 4">
            <a:extLst>
              <a:ext uri="{FF2B5EF4-FFF2-40B4-BE49-F238E27FC236}">
                <a16:creationId xmlns:a16="http://schemas.microsoft.com/office/drawing/2014/main" id="{711CE519-E8DB-4796-87CC-185A99166A6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33214" y="1803618"/>
            <a:ext cx="2438074" cy="1625382"/>
          </a:xfrm>
          <a:prstGeom prst="rect">
            <a:avLst/>
          </a:prstGeom>
        </p:spPr>
      </p:pic>
    </p:spTree>
    <p:extLst>
      <p:ext uri="{BB962C8B-B14F-4D97-AF65-F5344CB8AC3E}">
        <p14:creationId xmlns:p14="http://schemas.microsoft.com/office/powerpoint/2010/main" val="1109493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timeline&#10;&#10;Description automatically generated">
            <a:extLst>
              <a:ext uri="{FF2B5EF4-FFF2-40B4-BE49-F238E27FC236}">
                <a16:creationId xmlns:a16="http://schemas.microsoft.com/office/drawing/2014/main" id="{A05006A0-FADD-43B0-97BE-D67FC4DAC0F1}"/>
              </a:ext>
            </a:extLst>
          </p:cNvPr>
          <p:cNvPicPr>
            <a:picLocks noGrp="1" noChangeAspect="1"/>
          </p:cNvPicPr>
          <p:nvPr>
            <p:ph sz="quarter" idx="12"/>
          </p:nvPr>
        </p:nvPicPr>
        <p:blipFill>
          <a:blip r:embed="rId2"/>
          <a:stretch>
            <a:fillRect/>
          </a:stretch>
        </p:blipFill>
        <p:spPr>
          <a:xfrm>
            <a:off x="120650" y="151353"/>
            <a:ext cx="11957050" cy="6098094"/>
          </a:xfrm>
          <a:noFill/>
        </p:spPr>
      </p:pic>
      <p:pic>
        <p:nvPicPr>
          <p:cNvPr id="2" name="Picture 1">
            <a:extLst>
              <a:ext uri="{FF2B5EF4-FFF2-40B4-BE49-F238E27FC236}">
                <a16:creationId xmlns:a16="http://schemas.microsoft.com/office/drawing/2014/main" id="{3522D8A7-017D-FAFD-07F1-3CF2AEB069B6}"/>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987988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4B0C-24DA-4830-A612-B153BD13509A}"/>
              </a:ext>
            </a:extLst>
          </p:cNvPr>
          <p:cNvSpPr>
            <a:spLocks noGrp="1"/>
          </p:cNvSpPr>
          <p:nvPr>
            <p:ph type="title"/>
          </p:nvPr>
        </p:nvSpPr>
        <p:spPr>
          <a:xfrm>
            <a:off x="714943" y="357810"/>
            <a:ext cx="10513421" cy="498611"/>
          </a:xfrm>
        </p:spPr>
        <p:txBody>
          <a:bodyPr wrap="square" anchor="t">
            <a:normAutofit/>
          </a:bodyPr>
          <a:lstStyle/>
          <a:p>
            <a:r>
              <a:rPr lang="en-US" dirty="0"/>
              <a:t> ERCES Codes and Standards</a:t>
            </a:r>
          </a:p>
        </p:txBody>
      </p:sp>
      <p:pic>
        <p:nvPicPr>
          <p:cNvPr id="6" name="Content Placeholder 5">
            <a:extLst>
              <a:ext uri="{FF2B5EF4-FFF2-40B4-BE49-F238E27FC236}">
                <a16:creationId xmlns:a16="http://schemas.microsoft.com/office/drawing/2014/main" id="{ACF9D061-1C49-48D8-8241-E58EF95C66B5}"/>
              </a:ext>
            </a:extLst>
          </p:cNvPr>
          <p:cNvPicPr>
            <a:picLocks noGrp="1" noChangeAspect="1"/>
          </p:cNvPicPr>
          <p:nvPr>
            <p:ph sz="quarter" idx="12"/>
          </p:nvPr>
        </p:nvPicPr>
        <p:blipFill>
          <a:blip r:embed="rId2"/>
          <a:stretch>
            <a:fillRect/>
          </a:stretch>
        </p:blipFill>
        <p:spPr>
          <a:xfrm>
            <a:off x="714941" y="1232688"/>
            <a:ext cx="10513420" cy="4599621"/>
          </a:xfrm>
          <a:noFill/>
        </p:spPr>
      </p:pic>
      <p:pic>
        <p:nvPicPr>
          <p:cNvPr id="3" name="Picture 2">
            <a:extLst>
              <a:ext uri="{FF2B5EF4-FFF2-40B4-BE49-F238E27FC236}">
                <a16:creationId xmlns:a16="http://schemas.microsoft.com/office/drawing/2014/main" id="{C2A67C1A-75FE-0E92-CDA7-310DA2218B7B}"/>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3109028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249736FD-4522-4E7D-BE31-AA80010582D1}"/>
              </a:ext>
            </a:extLst>
          </p:cNvPr>
          <p:cNvPicPr>
            <a:picLocks noGrp="1" noChangeAspect="1"/>
          </p:cNvPicPr>
          <p:nvPr>
            <p:ph sz="quarter" idx="12"/>
          </p:nvPr>
        </p:nvPicPr>
        <p:blipFill>
          <a:blip r:embed="rId2"/>
          <a:stretch>
            <a:fillRect/>
          </a:stretch>
        </p:blipFill>
        <p:spPr>
          <a:xfrm>
            <a:off x="120650" y="211138"/>
            <a:ext cx="11957050" cy="5978525"/>
          </a:xfrm>
          <a:noFill/>
        </p:spPr>
      </p:pic>
      <p:pic>
        <p:nvPicPr>
          <p:cNvPr id="2" name="Picture 1">
            <a:extLst>
              <a:ext uri="{FF2B5EF4-FFF2-40B4-BE49-F238E27FC236}">
                <a16:creationId xmlns:a16="http://schemas.microsoft.com/office/drawing/2014/main" id="{64BF7096-C5A1-3C0E-5962-B1683C16F6D6}"/>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3261459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E8D4CD9-EA43-428A-AA1C-00E08B852C4A}"/>
              </a:ext>
            </a:extLst>
          </p:cNvPr>
          <p:cNvPicPr>
            <a:picLocks noGrp="1" noChangeAspect="1"/>
          </p:cNvPicPr>
          <p:nvPr>
            <p:ph sz="quarter" idx="12"/>
          </p:nvPr>
        </p:nvPicPr>
        <p:blipFill>
          <a:blip r:embed="rId2"/>
          <a:stretch>
            <a:fillRect/>
          </a:stretch>
        </p:blipFill>
        <p:spPr>
          <a:xfrm>
            <a:off x="628191" y="68263"/>
            <a:ext cx="10941967" cy="6264275"/>
          </a:xfrm>
          <a:noFill/>
        </p:spPr>
      </p:pic>
      <p:pic>
        <p:nvPicPr>
          <p:cNvPr id="2" name="Picture 1">
            <a:extLst>
              <a:ext uri="{FF2B5EF4-FFF2-40B4-BE49-F238E27FC236}">
                <a16:creationId xmlns:a16="http://schemas.microsoft.com/office/drawing/2014/main" id="{B2510757-06DB-0995-BE5F-76A5A7DE0D0E}"/>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828098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2A43DF-DFE2-7A34-A852-019EF758FD23}"/>
              </a:ext>
            </a:extLst>
          </p:cNvPr>
          <p:cNvSpPr>
            <a:spLocks noGrp="1"/>
          </p:cNvSpPr>
          <p:nvPr>
            <p:ph type="title"/>
          </p:nvPr>
        </p:nvSpPr>
        <p:spPr>
          <a:xfrm>
            <a:off x="1022611" y="453319"/>
            <a:ext cx="9793088" cy="6048672"/>
          </a:xfrm>
        </p:spPr>
        <p:txBody>
          <a:bodyPr/>
          <a:lstStyle/>
          <a:p>
            <a:pPr algn="l"/>
            <a:r>
              <a:rPr lang="en-US" sz="4400" dirty="0"/>
              <a:t>Trivia Question:</a:t>
            </a:r>
            <a:br>
              <a:rPr lang="en-US" sz="4400" dirty="0"/>
            </a:br>
            <a:br>
              <a:rPr lang="en-US" sz="4400" dirty="0"/>
            </a:br>
            <a:r>
              <a:rPr lang="en-US" sz="4400" dirty="0"/>
              <a:t>What is the name of the item in the following 	picture?</a:t>
            </a:r>
          </a:p>
        </p:txBody>
      </p:sp>
    </p:spTree>
    <p:extLst>
      <p:ext uri="{BB962C8B-B14F-4D97-AF65-F5344CB8AC3E}">
        <p14:creationId xmlns:p14="http://schemas.microsoft.com/office/powerpoint/2010/main" val="717951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58ACB12-54F9-47C1-8763-525CE2E19897}"/>
              </a:ext>
            </a:extLst>
          </p:cNvPr>
          <p:cNvPicPr>
            <a:picLocks noGrp="1" noChangeAspect="1"/>
          </p:cNvPicPr>
          <p:nvPr>
            <p:ph sz="quarter" idx="12"/>
          </p:nvPr>
        </p:nvPicPr>
        <p:blipFill rotWithShape="1">
          <a:blip r:embed="rId2"/>
          <a:srcRect r="1" b="53"/>
          <a:stretch/>
        </p:blipFill>
        <p:spPr>
          <a:xfrm>
            <a:off x="20" y="10"/>
            <a:ext cx="12198330" cy="6857990"/>
          </a:xfrm>
          <a:noFill/>
        </p:spPr>
      </p:pic>
    </p:spTree>
    <p:extLst>
      <p:ext uri="{BB962C8B-B14F-4D97-AF65-F5344CB8AC3E}">
        <p14:creationId xmlns:p14="http://schemas.microsoft.com/office/powerpoint/2010/main" val="860630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0B6524-50E4-4812-BDC8-43479225F50F}"/>
              </a:ext>
            </a:extLst>
          </p:cNvPr>
          <p:cNvPicPr>
            <a:picLocks noGrp="1" noChangeAspect="1"/>
          </p:cNvPicPr>
          <p:nvPr>
            <p:ph sz="quarter" idx="12"/>
          </p:nvPr>
        </p:nvPicPr>
        <p:blipFill>
          <a:blip r:embed="rId2"/>
          <a:stretch>
            <a:fillRect/>
          </a:stretch>
        </p:blipFill>
        <p:spPr>
          <a:xfrm>
            <a:off x="137508" y="114626"/>
            <a:ext cx="11957050" cy="6187772"/>
          </a:xfrm>
          <a:noFill/>
        </p:spPr>
      </p:pic>
      <p:pic>
        <p:nvPicPr>
          <p:cNvPr id="2" name="Picture 1">
            <a:extLst>
              <a:ext uri="{FF2B5EF4-FFF2-40B4-BE49-F238E27FC236}">
                <a16:creationId xmlns:a16="http://schemas.microsoft.com/office/drawing/2014/main" id="{13E455AC-0B1F-3461-D9A5-7576C0F359CE}"/>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379986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email&#10;&#10;Description automatically generated">
            <a:extLst>
              <a:ext uri="{FF2B5EF4-FFF2-40B4-BE49-F238E27FC236}">
                <a16:creationId xmlns:a16="http://schemas.microsoft.com/office/drawing/2014/main" id="{B3A7CE00-6E30-4B25-B355-BEC8DE4D6A80}"/>
              </a:ext>
            </a:extLst>
          </p:cNvPr>
          <p:cNvPicPr>
            <a:picLocks noGrp="1" noChangeAspect="1"/>
          </p:cNvPicPr>
          <p:nvPr>
            <p:ph sz="quarter" idx="12"/>
          </p:nvPr>
        </p:nvPicPr>
        <p:blipFill>
          <a:blip r:embed="rId2"/>
          <a:stretch>
            <a:fillRect/>
          </a:stretch>
        </p:blipFill>
        <p:spPr>
          <a:xfrm>
            <a:off x="120650" y="196192"/>
            <a:ext cx="11957050" cy="6008416"/>
          </a:xfrm>
          <a:noFill/>
        </p:spPr>
      </p:pic>
      <p:pic>
        <p:nvPicPr>
          <p:cNvPr id="2" name="Picture 1">
            <a:extLst>
              <a:ext uri="{FF2B5EF4-FFF2-40B4-BE49-F238E27FC236}">
                <a16:creationId xmlns:a16="http://schemas.microsoft.com/office/drawing/2014/main" id="{BF717CD8-0B77-36E5-ABF5-440DE4C7CF17}"/>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198852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EEDFE1D-AE96-4CC9-B100-CBDEE1774E4A}"/>
              </a:ext>
            </a:extLst>
          </p:cNvPr>
          <p:cNvPicPr>
            <a:picLocks noGrp="1" noChangeAspect="1"/>
          </p:cNvPicPr>
          <p:nvPr>
            <p:ph sz="quarter" idx="12"/>
          </p:nvPr>
        </p:nvPicPr>
        <p:blipFill rotWithShape="1">
          <a:blip r:embed="rId2"/>
          <a:srcRect l="837" r="-1" b="-1"/>
          <a:stretch/>
        </p:blipFill>
        <p:spPr>
          <a:xfrm>
            <a:off x="20" y="10"/>
            <a:ext cx="12198330" cy="6857990"/>
          </a:xfrm>
          <a:noFill/>
        </p:spPr>
      </p:pic>
    </p:spTree>
    <p:extLst>
      <p:ext uri="{BB962C8B-B14F-4D97-AF65-F5344CB8AC3E}">
        <p14:creationId xmlns:p14="http://schemas.microsoft.com/office/powerpoint/2010/main" val="3739630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A72464D3-D08F-4F79-90F1-090E6C66480D}"/>
              </a:ext>
            </a:extLst>
          </p:cNvPr>
          <p:cNvPicPr>
            <a:picLocks noGrp="1" noChangeAspect="1"/>
          </p:cNvPicPr>
          <p:nvPr>
            <p:ph sz="quarter" idx="12"/>
          </p:nvPr>
        </p:nvPicPr>
        <p:blipFill rotWithShape="1">
          <a:blip r:embed="rId2"/>
          <a:srcRect r="2652" b="-1"/>
          <a:stretch/>
        </p:blipFill>
        <p:spPr>
          <a:xfrm>
            <a:off x="120650" y="68263"/>
            <a:ext cx="11957050" cy="6264275"/>
          </a:xfrm>
          <a:noFill/>
        </p:spPr>
      </p:pic>
      <p:pic>
        <p:nvPicPr>
          <p:cNvPr id="2" name="Picture 1">
            <a:extLst>
              <a:ext uri="{FF2B5EF4-FFF2-40B4-BE49-F238E27FC236}">
                <a16:creationId xmlns:a16="http://schemas.microsoft.com/office/drawing/2014/main" id="{4FC2B28F-C33F-41D0-FF66-4C4294DE7F28}"/>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00631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164303-01B2-45CA-85F1-AD483630E853}"/>
              </a:ext>
            </a:extLst>
          </p:cNvPr>
          <p:cNvPicPr>
            <a:picLocks noGrp="1" noChangeAspect="1"/>
          </p:cNvPicPr>
          <p:nvPr>
            <p:ph sz="quarter" idx="12"/>
          </p:nvPr>
        </p:nvPicPr>
        <p:blipFill>
          <a:blip r:embed="rId2"/>
          <a:stretch>
            <a:fillRect/>
          </a:stretch>
        </p:blipFill>
        <p:spPr>
          <a:xfrm>
            <a:off x="120650" y="136406"/>
            <a:ext cx="11957050" cy="6127989"/>
          </a:xfrm>
          <a:noFill/>
        </p:spPr>
      </p:pic>
      <p:pic>
        <p:nvPicPr>
          <p:cNvPr id="2" name="Picture 1">
            <a:extLst>
              <a:ext uri="{FF2B5EF4-FFF2-40B4-BE49-F238E27FC236}">
                <a16:creationId xmlns:a16="http://schemas.microsoft.com/office/drawing/2014/main" id="{43408FB6-8CE0-ED70-2FAE-C19D708351EB}"/>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875464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E848FDB1-18E9-4489-AB9F-E5B2D952FE7A}"/>
              </a:ext>
            </a:extLst>
          </p:cNvPr>
          <p:cNvPicPr>
            <a:picLocks noGrp="1" noChangeAspect="1"/>
          </p:cNvPicPr>
          <p:nvPr>
            <p:ph sz="quarter" idx="12"/>
          </p:nvPr>
        </p:nvPicPr>
        <p:blipFill>
          <a:blip r:embed="rId2"/>
          <a:stretch>
            <a:fillRect/>
          </a:stretch>
        </p:blipFill>
        <p:spPr>
          <a:xfrm>
            <a:off x="120650" y="166299"/>
            <a:ext cx="11957050" cy="6068202"/>
          </a:xfrm>
          <a:noFill/>
        </p:spPr>
      </p:pic>
      <p:pic>
        <p:nvPicPr>
          <p:cNvPr id="8" name="Picture 7">
            <a:extLst>
              <a:ext uri="{FF2B5EF4-FFF2-40B4-BE49-F238E27FC236}">
                <a16:creationId xmlns:a16="http://schemas.microsoft.com/office/drawing/2014/main" id="{C21059E1-0695-467F-B48E-9F60BA50D206}"/>
              </a:ext>
            </a:extLst>
          </p:cNvPr>
          <p:cNvPicPr>
            <a:picLocks noChangeAspect="1"/>
          </p:cNvPicPr>
          <p:nvPr/>
        </p:nvPicPr>
        <p:blipFill>
          <a:blip r:embed="rId2"/>
          <a:stretch>
            <a:fillRect/>
          </a:stretch>
        </p:blipFill>
        <p:spPr>
          <a:xfrm>
            <a:off x="0" y="338100"/>
            <a:ext cx="12198350" cy="6181799"/>
          </a:xfrm>
          <a:prstGeom prst="rect">
            <a:avLst/>
          </a:prstGeom>
        </p:spPr>
      </p:pic>
      <p:pic>
        <p:nvPicPr>
          <p:cNvPr id="2" name="Picture 1">
            <a:extLst>
              <a:ext uri="{FF2B5EF4-FFF2-40B4-BE49-F238E27FC236}">
                <a16:creationId xmlns:a16="http://schemas.microsoft.com/office/drawing/2014/main" id="{14CD2362-F2AF-634B-3B94-E131C0B3B98B}"/>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3774901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10;&#10;Description automatically generated">
            <a:extLst>
              <a:ext uri="{FF2B5EF4-FFF2-40B4-BE49-F238E27FC236}">
                <a16:creationId xmlns:a16="http://schemas.microsoft.com/office/drawing/2014/main" id="{BD0D7B86-2070-414F-A22A-B6FD1453AD2D}"/>
              </a:ext>
            </a:extLst>
          </p:cNvPr>
          <p:cNvPicPr>
            <a:picLocks noGrp="1" noChangeAspect="1"/>
          </p:cNvPicPr>
          <p:nvPr>
            <p:ph sz="quarter" idx="12"/>
          </p:nvPr>
        </p:nvPicPr>
        <p:blipFill>
          <a:blip r:embed="rId2"/>
          <a:stretch>
            <a:fillRect/>
          </a:stretch>
        </p:blipFill>
        <p:spPr>
          <a:xfrm>
            <a:off x="120650" y="97495"/>
            <a:ext cx="11957050" cy="6127989"/>
          </a:xfrm>
          <a:noFill/>
        </p:spPr>
      </p:pic>
      <p:pic>
        <p:nvPicPr>
          <p:cNvPr id="2" name="Picture 1">
            <a:extLst>
              <a:ext uri="{FF2B5EF4-FFF2-40B4-BE49-F238E27FC236}">
                <a16:creationId xmlns:a16="http://schemas.microsoft.com/office/drawing/2014/main" id="{8999A4CE-4A4F-B864-BFFC-59182CF45F17}"/>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663780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AFF22CB2-1C5F-43CD-B984-F6259A79A6A3}"/>
              </a:ext>
            </a:extLst>
          </p:cNvPr>
          <p:cNvPicPr>
            <a:picLocks noGrp="1" noChangeAspect="1"/>
          </p:cNvPicPr>
          <p:nvPr>
            <p:ph sz="quarter" idx="12"/>
          </p:nvPr>
        </p:nvPicPr>
        <p:blipFill>
          <a:blip r:embed="rId2"/>
          <a:stretch>
            <a:fillRect/>
          </a:stretch>
        </p:blipFill>
        <p:spPr>
          <a:xfrm>
            <a:off x="120650" y="121460"/>
            <a:ext cx="11957050" cy="6157880"/>
          </a:xfrm>
          <a:noFill/>
        </p:spPr>
      </p:pic>
      <p:pic>
        <p:nvPicPr>
          <p:cNvPr id="2" name="Picture 1">
            <a:extLst>
              <a:ext uri="{FF2B5EF4-FFF2-40B4-BE49-F238E27FC236}">
                <a16:creationId xmlns:a16="http://schemas.microsoft.com/office/drawing/2014/main" id="{E548983C-0523-D6EA-605F-1A21E4342FD6}"/>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28363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4DB3D4C0-ED8B-4A84-ACAE-DF6AAEE248D9}"/>
              </a:ext>
            </a:extLst>
          </p:cNvPr>
          <p:cNvPicPr>
            <a:picLocks noGrp="1" noChangeAspect="1"/>
          </p:cNvPicPr>
          <p:nvPr>
            <p:ph sz="quarter" idx="12"/>
          </p:nvPr>
        </p:nvPicPr>
        <p:blipFill>
          <a:blip r:embed="rId2"/>
          <a:stretch>
            <a:fillRect/>
          </a:stretch>
        </p:blipFill>
        <p:spPr>
          <a:xfrm>
            <a:off x="120650" y="151353"/>
            <a:ext cx="11957050" cy="6098094"/>
          </a:xfrm>
          <a:noFill/>
        </p:spPr>
      </p:pic>
      <p:pic>
        <p:nvPicPr>
          <p:cNvPr id="2" name="Picture 1">
            <a:extLst>
              <a:ext uri="{FF2B5EF4-FFF2-40B4-BE49-F238E27FC236}">
                <a16:creationId xmlns:a16="http://schemas.microsoft.com/office/drawing/2014/main" id="{124DF887-EBFC-D5FC-CCB5-AD1AB8836C90}"/>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609891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319006-EAC4-3170-D835-8CA7BEDB1546}"/>
              </a:ext>
            </a:extLst>
          </p:cNvPr>
          <p:cNvPicPr>
            <a:picLocks noChangeAspect="1"/>
          </p:cNvPicPr>
          <p:nvPr/>
        </p:nvPicPr>
        <p:blipFill>
          <a:blip r:embed="rId2"/>
          <a:stretch>
            <a:fillRect/>
          </a:stretch>
        </p:blipFill>
        <p:spPr>
          <a:xfrm>
            <a:off x="2522355" y="539453"/>
            <a:ext cx="7285231" cy="5445710"/>
          </a:xfrm>
          <a:prstGeom prst="rect">
            <a:avLst/>
          </a:prstGeom>
          <a:noFill/>
        </p:spPr>
      </p:pic>
      <p:pic>
        <p:nvPicPr>
          <p:cNvPr id="3" name="Picture 2">
            <a:extLst>
              <a:ext uri="{FF2B5EF4-FFF2-40B4-BE49-F238E27FC236}">
                <a16:creationId xmlns:a16="http://schemas.microsoft.com/office/drawing/2014/main" id="{72046AB5-BE1A-D83F-3BE5-81D4EF2A8FDB}"/>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877154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with medium confidence">
            <a:extLst>
              <a:ext uri="{FF2B5EF4-FFF2-40B4-BE49-F238E27FC236}">
                <a16:creationId xmlns:a16="http://schemas.microsoft.com/office/drawing/2014/main" id="{D596AE7C-B7B4-410B-853C-76EBD360C2EF}"/>
              </a:ext>
            </a:extLst>
          </p:cNvPr>
          <p:cNvPicPr>
            <a:picLocks noGrp="1" noChangeAspect="1"/>
          </p:cNvPicPr>
          <p:nvPr>
            <p:ph sz="quarter" idx="12"/>
          </p:nvPr>
        </p:nvPicPr>
        <p:blipFill>
          <a:blip r:embed="rId2"/>
          <a:stretch>
            <a:fillRect/>
          </a:stretch>
        </p:blipFill>
        <p:spPr>
          <a:xfrm>
            <a:off x="120650" y="151353"/>
            <a:ext cx="11957050" cy="6098094"/>
          </a:xfrm>
          <a:noFill/>
        </p:spPr>
      </p:pic>
      <p:pic>
        <p:nvPicPr>
          <p:cNvPr id="2" name="Picture 1">
            <a:extLst>
              <a:ext uri="{FF2B5EF4-FFF2-40B4-BE49-F238E27FC236}">
                <a16:creationId xmlns:a16="http://schemas.microsoft.com/office/drawing/2014/main" id="{6BD02591-D9F6-7A33-78FC-F1444170885E}"/>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271355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798341F6-14DC-4994-BAB6-3C0343D54891}"/>
              </a:ext>
            </a:extLst>
          </p:cNvPr>
          <p:cNvPicPr>
            <a:picLocks noGrp="1" noChangeAspect="1"/>
          </p:cNvPicPr>
          <p:nvPr>
            <p:ph sz="quarter" idx="12"/>
          </p:nvPr>
        </p:nvPicPr>
        <p:blipFill>
          <a:blip r:embed="rId2"/>
          <a:stretch>
            <a:fillRect/>
          </a:stretch>
        </p:blipFill>
        <p:spPr>
          <a:xfrm>
            <a:off x="120650" y="196192"/>
            <a:ext cx="11957050" cy="6008416"/>
          </a:xfrm>
          <a:noFill/>
        </p:spPr>
      </p:pic>
      <p:pic>
        <p:nvPicPr>
          <p:cNvPr id="2" name="Picture 1">
            <a:extLst>
              <a:ext uri="{FF2B5EF4-FFF2-40B4-BE49-F238E27FC236}">
                <a16:creationId xmlns:a16="http://schemas.microsoft.com/office/drawing/2014/main" id="{F2986AD1-5011-A11B-269B-D07FE18E6757}"/>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226619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67861014-AA03-439A-9A9D-C04516E4BB20}"/>
              </a:ext>
            </a:extLst>
          </p:cNvPr>
          <p:cNvPicPr>
            <a:picLocks noGrp="1" noChangeAspect="1"/>
          </p:cNvPicPr>
          <p:nvPr>
            <p:ph sz="quarter" idx="12"/>
          </p:nvPr>
        </p:nvPicPr>
        <p:blipFill>
          <a:blip r:embed="rId2"/>
          <a:stretch>
            <a:fillRect/>
          </a:stretch>
        </p:blipFill>
        <p:spPr>
          <a:xfrm>
            <a:off x="120650" y="106514"/>
            <a:ext cx="11957050" cy="6187772"/>
          </a:xfrm>
          <a:noFill/>
        </p:spPr>
      </p:pic>
      <p:pic>
        <p:nvPicPr>
          <p:cNvPr id="2" name="Picture 1">
            <a:extLst>
              <a:ext uri="{FF2B5EF4-FFF2-40B4-BE49-F238E27FC236}">
                <a16:creationId xmlns:a16="http://schemas.microsoft.com/office/drawing/2014/main" id="{8EEC60DB-757C-E410-B6D6-B5DCC1C5E3CB}"/>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84887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67861014-AA03-439A-9A9D-C04516E4BB20}"/>
              </a:ext>
            </a:extLst>
          </p:cNvPr>
          <p:cNvPicPr>
            <a:picLocks noGrp="1" noChangeAspect="1"/>
          </p:cNvPicPr>
          <p:nvPr>
            <p:ph sz="quarter" idx="12"/>
          </p:nvPr>
        </p:nvPicPr>
        <p:blipFill>
          <a:blip r:embed="rId2"/>
          <a:stretch>
            <a:fillRect/>
          </a:stretch>
        </p:blipFill>
        <p:spPr>
          <a:xfrm>
            <a:off x="120650" y="106514"/>
            <a:ext cx="11957050" cy="6187772"/>
          </a:xfrm>
          <a:noFill/>
        </p:spPr>
      </p:pic>
      <p:pic>
        <p:nvPicPr>
          <p:cNvPr id="2" name="Picture 1">
            <a:extLst>
              <a:ext uri="{FF2B5EF4-FFF2-40B4-BE49-F238E27FC236}">
                <a16:creationId xmlns:a16="http://schemas.microsoft.com/office/drawing/2014/main" id="{AF874967-B511-5656-1D5F-0AF19FFCDD59}"/>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942292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67861014-AA03-439A-9A9D-C04516E4BB20}"/>
              </a:ext>
            </a:extLst>
          </p:cNvPr>
          <p:cNvPicPr>
            <a:picLocks noGrp="1" noChangeAspect="1"/>
          </p:cNvPicPr>
          <p:nvPr>
            <p:ph sz="quarter" idx="12"/>
          </p:nvPr>
        </p:nvPicPr>
        <p:blipFill>
          <a:blip r:embed="rId2"/>
          <a:stretch>
            <a:fillRect/>
          </a:stretch>
        </p:blipFill>
        <p:spPr>
          <a:xfrm>
            <a:off x="120650" y="106514"/>
            <a:ext cx="11957050" cy="6187772"/>
          </a:xfrm>
          <a:noFill/>
        </p:spPr>
      </p:pic>
      <p:pic>
        <p:nvPicPr>
          <p:cNvPr id="2" name="Picture 1">
            <a:extLst>
              <a:ext uri="{FF2B5EF4-FFF2-40B4-BE49-F238E27FC236}">
                <a16:creationId xmlns:a16="http://schemas.microsoft.com/office/drawing/2014/main" id="{9538D70F-579B-49B6-44CD-D52D760BE0D0}"/>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937594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67861014-AA03-439A-9A9D-C04516E4BB20}"/>
              </a:ext>
            </a:extLst>
          </p:cNvPr>
          <p:cNvPicPr>
            <a:picLocks noGrp="1" noChangeAspect="1"/>
          </p:cNvPicPr>
          <p:nvPr>
            <p:ph sz="quarter" idx="12"/>
          </p:nvPr>
        </p:nvPicPr>
        <p:blipFill>
          <a:blip r:embed="rId2"/>
          <a:stretch>
            <a:fillRect/>
          </a:stretch>
        </p:blipFill>
        <p:spPr>
          <a:xfrm>
            <a:off x="120650" y="106514"/>
            <a:ext cx="11957050" cy="6187772"/>
          </a:xfrm>
          <a:noFill/>
        </p:spPr>
      </p:pic>
      <p:pic>
        <p:nvPicPr>
          <p:cNvPr id="2" name="Picture 1">
            <a:extLst>
              <a:ext uri="{FF2B5EF4-FFF2-40B4-BE49-F238E27FC236}">
                <a16:creationId xmlns:a16="http://schemas.microsoft.com/office/drawing/2014/main" id="{081BD806-0944-F382-28C6-B6466A406802}"/>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102191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letter&#10;&#10;Description automatically generated">
            <a:extLst>
              <a:ext uri="{FF2B5EF4-FFF2-40B4-BE49-F238E27FC236}">
                <a16:creationId xmlns:a16="http://schemas.microsoft.com/office/drawing/2014/main" id="{1D9C2F3F-B713-4033-8558-142D838BAF5A}"/>
              </a:ext>
            </a:extLst>
          </p:cNvPr>
          <p:cNvPicPr>
            <a:picLocks noGrp="1" noChangeAspect="1"/>
          </p:cNvPicPr>
          <p:nvPr>
            <p:ph sz="quarter" idx="12"/>
          </p:nvPr>
        </p:nvPicPr>
        <p:blipFill>
          <a:blip r:embed="rId2"/>
          <a:stretch>
            <a:fillRect/>
          </a:stretch>
        </p:blipFill>
        <p:spPr>
          <a:xfrm>
            <a:off x="120650" y="106514"/>
            <a:ext cx="11957050" cy="6187772"/>
          </a:xfrm>
          <a:noFill/>
        </p:spPr>
      </p:pic>
      <p:pic>
        <p:nvPicPr>
          <p:cNvPr id="2" name="Picture 1">
            <a:extLst>
              <a:ext uri="{FF2B5EF4-FFF2-40B4-BE49-F238E27FC236}">
                <a16:creationId xmlns:a16="http://schemas.microsoft.com/office/drawing/2014/main" id="{58808D4C-EE30-35C2-F084-3C6882C603F4}"/>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300974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3BE05FAB-8AA3-4075-AE83-052485748A4C}"/>
              </a:ext>
            </a:extLst>
          </p:cNvPr>
          <p:cNvPicPr>
            <a:picLocks noGrp="1" noChangeAspect="1"/>
          </p:cNvPicPr>
          <p:nvPr>
            <p:ph sz="quarter" idx="12"/>
          </p:nvPr>
        </p:nvPicPr>
        <p:blipFill>
          <a:blip r:embed="rId2"/>
          <a:stretch>
            <a:fillRect/>
          </a:stretch>
        </p:blipFill>
        <p:spPr>
          <a:xfrm>
            <a:off x="120650" y="181245"/>
            <a:ext cx="11957050" cy="6038311"/>
          </a:xfrm>
          <a:noFill/>
        </p:spPr>
      </p:pic>
      <p:pic>
        <p:nvPicPr>
          <p:cNvPr id="2" name="Picture 1">
            <a:extLst>
              <a:ext uri="{FF2B5EF4-FFF2-40B4-BE49-F238E27FC236}">
                <a16:creationId xmlns:a16="http://schemas.microsoft.com/office/drawing/2014/main" id="{54D34E4A-DC28-6922-6BCA-BA33875EBF76}"/>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986816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28F9EDD-5A22-49C5-880C-B483821E542F}"/>
              </a:ext>
            </a:extLst>
          </p:cNvPr>
          <p:cNvPicPr>
            <a:picLocks noGrp="1" noChangeAspect="1"/>
          </p:cNvPicPr>
          <p:nvPr>
            <p:ph sz="quarter" idx="12"/>
          </p:nvPr>
        </p:nvPicPr>
        <p:blipFill>
          <a:blip r:embed="rId2"/>
          <a:stretch>
            <a:fillRect/>
          </a:stretch>
        </p:blipFill>
        <p:spPr>
          <a:xfrm>
            <a:off x="302531" y="1952836"/>
            <a:ext cx="2217290" cy="2980620"/>
          </a:xfrm>
        </p:spPr>
      </p:pic>
      <p:pic>
        <p:nvPicPr>
          <p:cNvPr id="8" name="Picture 7">
            <a:extLst>
              <a:ext uri="{FF2B5EF4-FFF2-40B4-BE49-F238E27FC236}">
                <a16:creationId xmlns:a16="http://schemas.microsoft.com/office/drawing/2014/main" id="{ED23E831-0D5F-41E9-A699-1764E298FF67}"/>
              </a:ext>
            </a:extLst>
          </p:cNvPr>
          <p:cNvPicPr>
            <a:picLocks noChangeAspect="1"/>
          </p:cNvPicPr>
          <p:nvPr/>
        </p:nvPicPr>
        <p:blipFill>
          <a:blip r:embed="rId3"/>
          <a:stretch>
            <a:fillRect/>
          </a:stretch>
        </p:blipFill>
        <p:spPr>
          <a:xfrm>
            <a:off x="5055059" y="3825044"/>
            <a:ext cx="6547951" cy="2479929"/>
          </a:xfrm>
          <a:prstGeom prst="rect">
            <a:avLst/>
          </a:prstGeom>
        </p:spPr>
      </p:pic>
      <p:pic>
        <p:nvPicPr>
          <p:cNvPr id="10" name="Picture 9">
            <a:extLst>
              <a:ext uri="{FF2B5EF4-FFF2-40B4-BE49-F238E27FC236}">
                <a16:creationId xmlns:a16="http://schemas.microsoft.com/office/drawing/2014/main" id="{B6C49CDB-9386-4B3A-9A40-73CE0921FC14}"/>
              </a:ext>
            </a:extLst>
          </p:cNvPr>
          <p:cNvPicPr>
            <a:picLocks noChangeAspect="1"/>
          </p:cNvPicPr>
          <p:nvPr/>
        </p:nvPicPr>
        <p:blipFill>
          <a:blip r:embed="rId4"/>
          <a:stretch>
            <a:fillRect/>
          </a:stretch>
        </p:blipFill>
        <p:spPr>
          <a:xfrm>
            <a:off x="5741937" y="844425"/>
            <a:ext cx="714475" cy="2980619"/>
          </a:xfrm>
          <a:prstGeom prst="rect">
            <a:avLst/>
          </a:prstGeom>
        </p:spPr>
      </p:pic>
    </p:spTree>
    <p:extLst>
      <p:ext uri="{BB962C8B-B14F-4D97-AF65-F5344CB8AC3E}">
        <p14:creationId xmlns:p14="http://schemas.microsoft.com/office/powerpoint/2010/main" val="7574898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BA4CBE1-A2BB-4AD8-9ADB-9882CBE989CA}"/>
              </a:ext>
            </a:extLst>
          </p:cNvPr>
          <p:cNvPicPr>
            <a:picLocks noGrp="1" noChangeAspect="1"/>
          </p:cNvPicPr>
          <p:nvPr>
            <p:ph sz="quarter" idx="12"/>
          </p:nvPr>
        </p:nvPicPr>
        <p:blipFill rotWithShape="1">
          <a:blip r:embed="rId2"/>
          <a:srcRect r="1" b="53"/>
          <a:stretch/>
        </p:blipFill>
        <p:spPr>
          <a:xfrm>
            <a:off x="20" y="10"/>
            <a:ext cx="12198330" cy="6857990"/>
          </a:xfrm>
          <a:noFill/>
        </p:spPr>
      </p:pic>
    </p:spTree>
    <p:extLst>
      <p:ext uri="{BB962C8B-B14F-4D97-AF65-F5344CB8AC3E}">
        <p14:creationId xmlns:p14="http://schemas.microsoft.com/office/powerpoint/2010/main" val="140392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B70CD0-4940-3598-A979-68BC761DA79A}"/>
              </a:ext>
            </a:extLst>
          </p:cNvPr>
          <p:cNvSpPr>
            <a:spLocks noGrp="1"/>
          </p:cNvSpPr>
          <p:nvPr>
            <p:ph type="title"/>
          </p:nvPr>
        </p:nvSpPr>
        <p:spPr>
          <a:xfrm>
            <a:off x="698575" y="944724"/>
            <a:ext cx="10117124" cy="5580620"/>
          </a:xfrm>
        </p:spPr>
        <p:txBody>
          <a:bodyPr/>
          <a:lstStyle/>
          <a:p>
            <a:pPr algn="l"/>
            <a:r>
              <a:rPr lang="en-US" sz="4400" dirty="0"/>
              <a:t>Answer:</a:t>
            </a:r>
            <a:br>
              <a:rPr lang="en-US" sz="4400" dirty="0"/>
            </a:br>
            <a:br>
              <a:rPr lang="en-US" sz="4400" dirty="0"/>
            </a:br>
            <a:r>
              <a:rPr lang="en-US" sz="4000" dirty="0">
                <a:solidFill>
                  <a:srgbClr val="FF0000"/>
                </a:solidFill>
              </a:rPr>
              <a:t>Portable Firefighters Telephone Handset</a:t>
            </a:r>
          </a:p>
        </p:txBody>
      </p:sp>
    </p:spTree>
    <p:extLst>
      <p:ext uri="{BB962C8B-B14F-4D97-AF65-F5344CB8AC3E}">
        <p14:creationId xmlns:p14="http://schemas.microsoft.com/office/powerpoint/2010/main" val="703857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C1B3D0-96CA-36FD-394C-0C55BE55D499}"/>
              </a:ext>
            </a:extLst>
          </p:cNvPr>
          <p:cNvSpPr>
            <a:spLocks noGrp="1"/>
          </p:cNvSpPr>
          <p:nvPr>
            <p:ph type="title"/>
          </p:nvPr>
        </p:nvSpPr>
        <p:spPr>
          <a:xfrm>
            <a:off x="713161" y="357190"/>
            <a:ext cx="10486135" cy="498475"/>
          </a:xfrm>
        </p:spPr>
        <p:txBody>
          <a:bodyPr/>
          <a:lstStyle/>
          <a:p>
            <a:endParaRPr lang="en-US"/>
          </a:p>
        </p:txBody>
      </p:sp>
      <p:pic>
        <p:nvPicPr>
          <p:cNvPr id="5" name="Picture 4">
            <a:extLst>
              <a:ext uri="{FF2B5EF4-FFF2-40B4-BE49-F238E27FC236}">
                <a16:creationId xmlns:a16="http://schemas.microsoft.com/office/drawing/2014/main" id="{87A00C9F-7157-BC34-C8CB-AE95D789309F}"/>
              </a:ext>
            </a:extLst>
          </p:cNvPr>
          <p:cNvPicPr>
            <a:picLocks noChangeAspect="1"/>
          </p:cNvPicPr>
          <p:nvPr/>
        </p:nvPicPr>
        <p:blipFill>
          <a:blip r:embed="rId2"/>
          <a:stretch>
            <a:fillRect/>
          </a:stretch>
        </p:blipFill>
        <p:spPr>
          <a:xfrm>
            <a:off x="61255" y="862724"/>
            <a:ext cx="12075839" cy="5583773"/>
          </a:xfrm>
          <a:prstGeom prst="rect">
            <a:avLst/>
          </a:prstGeom>
        </p:spPr>
      </p:pic>
      <p:pic>
        <p:nvPicPr>
          <p:cNvPr id="6" name="Content Placeholder 5">
            <a:extLst>
              <a:ext uri="{FF2B5EF4-FFF2-40B4-BE49-F238E27FC236}">
                <a16:creationId xmlns:a16="http://schemas.microsoft.com/office/drawing/2014/main" id="{4EC5DFE7-2755-65C4-8993-02FAF3C88DC1}"/>
              </a:ext>
            </a:extLst>
          </p:cNvPr>
          <p:cNvPicPr>
            <a:picLocks noChangeAspect="1"/>
          </p:cNvPicPr>
          <p:nvPr/>
        </p:nvPicPr>
        <p:blipFill rotWithShape="1">
          <a:blip r:embed="rId3"/>
          <a:srcRect r="1" b="53"/>
          <a:stretch/>
        </p:blipFill>
        <p:spPr>
          <a:xfrm>
            <a:off x="20" y="10"/>
            <a:ext cx="12198330" cy="6857990"/>
          </a:xfrm>
          <a:prstGeom prst="rect">
            <a:avLst/>
          </a:prstGeom>
          <a:noFill/>
        </p:spPr>
      </p:pic>
      <p:pic>
        <p:nvPicPr>
          <p:cNvPr id="8" name="Picture 7">
            <a:extLst>
              <a:ext uri="{FF2B5EF4-FFF2-40B4-BE49-F238E27FC236}">
                <a16:creationId xmlns:a16="http://schemas.microsoft.com/office/drawing/2014/main" id="{100B1B39-9CAD-1AAC-8F66-F7279EF9427B}"/>
              </a:ext>
            </a:extLst>
          </p:cNvPr>
          <p:cNvPicPr>
            <a:picLocks noChangeAspect="1"/>
          </p:cNvPicPr>
          <p:nvPr/>
        </p:nvPicPr>
        <p:blipFill>
          <a:blip r:embed="rId2"/>
          <a:stretch>
            <a:fillRect/>
          </a:stretch>
        </p:blipFill>
        <p:spPr>
          <a:xfrm>
            <a:off x="0" y="608789"/>
            <a:ext cx="12198350" cy="5640421"/>
          </a:xfrm>
          <a:prstGeom prst="rect">
            <a:avLst/>
          </a:prstGeom>
        </p:spPr>
      </p:pic>
    </p:spTree>
    <p:extLst>
      <p:ext uri="{BB962C8B-B14F-4D97-AF65-F5344CB8AC3E}">
        <p14:creationId xmlns:p14="http://schemas.microsoft.com/office/powerpoint/2010/main" val="2381782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application&#10;&#10;Description automatically generated">
            <a:extLst>
              <a:ext uri="{FF2B5EF4-FFF2-40B4-BE49-F238E27FC236}">
                <a16:creationId xmlns:a16="http://schemas.microsoft.com/office/drawing/2014/main" id="{A9D5EB57-4F9F-45E8-8766-03809BBA1E9B}"/>
              </a:ext>
            </a:extLst>
          </p:cNvPr>
          <p:cNvPicPr>
            <a:picLocks noGrp="1" noChangeAspect="1"/>
          </p:cNvPicPr>
          <p:nvPr>
            <p:ph sz="quarter" idx="12"/>
          </p:nvPr>
        </p:nvPicPr>
        <p:blipFill>
          <a:blip r:embed="rId3"/>
          <a:stretch>
            <a:fillRect/>
          </a:stretch>
        </p:blipFill>
        <p:spPr>
          <a:xfrm>
            <a:off x="120650" y="719312"/>
            <a:ext cx="11957050" cy="4962176"/>
          </a:xfrm>
          <a:noFill/>
        </p:spPr>
      </p:pic>
      <p:pic>
        <p:nvPicPr>
          <p:cNvPr id="2" name="Picture 1">
            <a:extLst>
              <a:ext uri="{FF2B5EF4-FFF2-40B4-BE49-F238E27FC236}">
                <a16:creationId xmlns:a16="http://schemas.microsoft.com/office/drawing/2014/main" id="{98941981-B5F2-9A1A-9F2A-5B12573B98CD}"/>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045159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8D3DF3A-4EA4-4D46-B41F-708B2D86C77D}"/>
              </a:ext>
            </a:extLst>
          </p:cNvPr>
          <p:cNvPicPr>
            <a:picLocks noGrp="1" noChangeAspect="1"/>
          </p:cNvPicPr>
          <p:nvPr>
            <p:ph sz="quarter" idx="12"/>
          </p:nvPr>
        </p:nvPicPr>
        <p:blipFill>
          <a:blip r:embed="rId2"/>
          <a:stretch>
            <a:fillRect/>
          </a:stretch>
        </p:blipFill>
        <p:spPr>
          <a:xfrm>
            <a:off x="120650" y="151353"/>
            <a:ext cx="11957050" cy="6098094"/>
          </a:xfrm>
          <a:noFill/>
        </p:spPr>
      </p:pic>
      <p:pic>
        <p:nvPicPr>
          <p:cNvPr id="2" name="Picture 1">
            <a:extLst>
              <a:ext uri="{FF2B5EF4-FFF2-40B4-BE49-F238E27FC236}">
                <a16:creationId xmlns:a16="http://schemas.microsoft.com/office/drawing/2014/main" id="{F32E968E-4DEC-E309-626F-9120AA3AB7A6}"/>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480250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7E1A-699F-478A-B2B5-CF4E93D74254}"/>
              </a:ext>
            </a:extLst>
          </p:cNvPr>
          <p:cNvSpPr>
            <a:spLocks noGrp="1"/>
          </p:cNvSpPr>
          <p:nvPr>
            <p:ph type="title"/>
          </p:nvPr>
        </p:nvSpPr>
        <p:spPr>
          <a:xfrm>
            <a:off x="446547" y="253755"/>
            <a:ext cx="7880961" cy="498611"/>
          </a:xfrm>
        </p:spPr>
        <p:txBody>
          <a:bodyPr/>
          <a:lstStyle/>
          <a:p>
            <a:r>
              <a:rPr lang="en-US" sz="2400" dirty="0"/>
              <a:t>NOT All “Listings” Are The Same </a:t>
            </a:r>
          </a:p>
        </p:txBody>
      </p:sp>
      <p:pic>
        <p:nvPicPr>
          <p:cNvPr id="3" name="Picture 2">
            <a:extLst>
              <a:ext uri="{FF2B5EF4-FFF2-40B4-BE49-F238E27FC236}">
                <a16:creationId xmlns:a16="http://schemas.microsoft.com/office/drawing/2014/main" id="{F0DFFA45-DF59-4860-A72E-51AE01D0F62E}"/>
              </a:ext>
            </a:extLst>
          </p:cNvPr>
          <p:cNvPicPr>
            <a:picLocks noChangeAspect="1"/>
          </p:cNvPicPr>
          <p:nvPr/>
        </p:nvPicPr>
        <p:blipFill>
          <a:blip r:embed="rId2"/>
          <a:stretch>
            <a:fillRect/>
          </a:stretch>
        </p:blipFill>
        <p:spPr>
          <a:xfrm>
            <a:off x="1731137" y="1045029"/>
            <a:ext cx="6821437" cy="5267130"/>
          </a:xfrm>
          <a:prstGeom prst="rect">
            <a:avLst/>
          </a:prstGeom>
        </p:spPr>
      </p:pic>
      <p:sp>
        <p:nvSpPr>
          <p:cNvPr id="10" name="Arrow: Right 9">
            <a:extLst>
              <a:ext uri="{FF2B5EF4-FFF2-40B4-BE49-F238E27FC236}">
                <a16:creationId xmlns:a16="http://schemas.microsoft.com/office/drawing/2014/main" id="{22E0E867-34B5-4139-A148-28D2E3120607}"/>
              </a:ext>
            </a:extLst>
          </p:cNvPr>
          <p:cNvSpPr/>
          <p:nvPr/>
        </p:nvSpPr>
        <p:spPr>
          <a:xfrm rot="8155011">
            <a:off x="4591838" y="2296578"/>
            <a:ext cx="2311508" cy="733663"/>
          </a:xfrm>
          <a:prstGeom prst="rightArrow">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189" eaLnBrk="0" hangingPunct="0">
              <a:spcBef>
                <a:spcPct val="0"/>
              </a:spcBef>
            </a:pPr>
            <a:endParaRPr lang="en-US" dirty="0">
              <a:solidFill>
                <a:srgbClr val="707070"/>
              </a:solidFill>
              <a:latin typeface="Arial"/>
            </a:endParaRPr>
          </a:p>
        </p:txBody>
      </p:sp>
      <p:sp>
        <p:nvSpPr>
          <p:cNvPr id="6" name="TextBox 5">
            <a:extLst>
              <a:ext uri="{FF2B5EF4-FFF2-40B4-BE49-F238E27FC236}">
                <a16:creationId xmlns:a16="http://schemas.microsoft.com/office/drawing/2014/main" id="{4D1DF8AE-D069-438F-82B7-3422E62DC36C}"/>
              </a:ext>
            </a:extLst>
          </p:cNvPr>
          <p:cNvSpPr txBox="1"/>
          <p:nvPr/>
        </p:nvSpPr>
        <p:spPr>
          <a:xfrm>
            <a:off x="6472400" y="1509127"/>
            <a:ext cx="2575249" cy="461665"/>
          </a:xfrm>
          <a:prstGeom prst="rect">
            <a:avLst/>
          </a:prstGeom>
          <a:solidFill>
            <a:schemeClr val="bg1"/>
          </a:solidFill>
        </p:spPr>
        <p:txBody>
          <a:bodyPr wrap="square" rtlCol="0">
            <a:spAutoFit/>
          </a:bodyPr>
          <a:lstStyle/>
          <a:p>
            <a:pPr defTabSz="457189" eaLnBrk="0" hangingPunct="0">
              <a:spcBef>
                <a:spcPct val="0"/>
              </a:spcBef>
            </a:pPr>
            <a:r>
              <a:rPr lang="en-US" sz="2400" b="1" dirty="0">
                <a:solidFill>
                  <a:srgbClr val="FF0000"/>
                </a:solidFill>
                <a:ea typeface="+mn-ea"/>
              </a:rPr>
              <a:t>LISTED BDA?</a:t>
            </a:r>
          </a:p>
        </p:txBody>
      </p:sp>
      <p:sp>
        <p:nvSpPr>
          <p:cNvPr id="11" name="TextBox 10">
            <a:extLst>
              <a:ext uri="{FF2B5EF4-FFF2-40B4-BE49-F238E27FC236}">
                <a16:creationId xmlns:a16="http://schemas.microsoft.com/office/drawing/2014/main" id="{A763575D-2327-4B5D-8A2D-64EA3253EE4A}"/>
              </a:ext>
            </a:extLst>
          </p:cNvPr>
          <p:cNvSpPr txBox="1"/>
          <p:nvPr/>
        </p:nvSpPr>
        <p:spPr>
          <a:xfrm>
            <a:off x="5671617" y="4164381"/>
            <a:ext cx="4497355" cy="830997"/>
          </a:xfrm>
          <a:prstGeom prst="rect">
            <a:avLst/>
          </a:prstGeom>
          <a:solidFill>
            <a:schemeClr val="bg1"/>
          </a:solidFill>
        </p:spPr>
        <p:txBody>
          <a:bodyPr wrap="square" rtlCol="0">
            <a:spAutoFit/>
          </a:bodyPr>
          <a:lstStyle/>
          <a:p>
            <a:pPr defTabSz="457189" eaLnBrk="0" hangingPunct="0">
              <a:spcBef>
                <a:spcPct val="0"/>
              </a:spcBef>
            </a:pPr>
            <a:r>
              <a:rPr lang="en-US" sz="2400" b="1" dirty="0">
                <a:solidFill>
                  <a:srgbClr val="000000"/>
                </a:solidFill>
                <a:highlight>
                  <a:srgbClr val="FFFF00"/>
                </a:highlight>
                <a:ea typeface="+mn-ea"/>
              </a:rPr>
              <a:t>Only the enclosure is properly listed</a:t>
            </a:r>
          </a:p>
        </p:txBody>
      </p:sp>
      <p:sp>
        <p:nvSpPr>
          <p:cNvPr id="12" name="Rectangle 11">
            <a:extLst>
              <a:ext uri="{FF2B5EF4-FFF2-40B4-BE49-F238E27FC236}">
                <a16:creationId xmlns:a16="http://schemas.microsoft.com/office/drawing/2014/main" id="{FF11F38A-0D3A-4749-A961-959E163A46FC}"/>
              </a:ext>
            </a:extLst>
          </p:cNvPr>
          <p:cNvSpPr/>
          <p:nvPr/>
        </p:nvSpPr>
        <p:spPr>
          <a:xfrm>
            <a:off x="3523926" y="2325269"/>
            <a:ext cx="643812" cy="369332"/>
          </a:xfrm>
          <a:prstGeom prst="rect">
            <a:avLst/>
          </a:prstGeom>
          <a:solidFill>
            <a:schemeClr val="bg2">
              <a:lumMod val="95000"/>
            </a:schemeClr>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189" eaLnBrk="0" hangingPunct="0">
              <a:spcBef>
                <a:spcPct val="0"/>
              </a:spcBef>
            </a:pPr>
            <a:endParaRPr lang="en-US" dirty="0">
              <a:solidFill>
                <a:srgbClr val="707070"/>
              </a:solidFill>
              <a:latin typeface="Arial"/>
            </a:endParaRPr>
          </a:p>
        </p:txBody>
      </p:sp>
      <p:pic>
        <p:nvPicPr>
          <p:cNvPr id="4" name="Picture 3">
            <a:extLst>
              <a:ext uri="{FF2B5EF4-FFF2-40B4-BE49-F238E27FC236}">
                <a16:creationId xmlns:a16="http://schemas.microsoft.com/office/drawing/2014/main" id="{56700DE9-D748-8048-293F-D752F8D315DF}"/>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2791783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D960D71-68C6-40A6-B6A2-208B05FCA298}"/>
              </a:ext>
            </a:extLst>
          </p:cNvPr>
          <p:cNvPicPr>
            <a:picLocks noGrp="1" noChangeAspect="1"/>
          </p:cNvPicPr>
          <p:nvPr>
            <p:ph sz="quarter" idx="12"/>
          </p:nvPr>
        </p:nvPicPr>
        <p:blipFill>
          <a:blip r:embed="rId2"/>
          <a:stretch>
            <a:fillRect/>
          </a:stretch>
        </p:blipFill>
        <p:spPr>
          <a:xfrm>
            <a:off x="120650" y="704366"/>
            <a:ext cx="11957050" cy="4992068"/>
          </a:xfrm>
          <a:noFill/>
        </p:spPr>
      </p:pic>
      <p:pic>
        <p:nvPicPr>
          <p:cNvPr id="2" name="Picture 1">
            <a:extLst>
              <a:ext uri="{FF2B5EF4-FFF2-40B4-BE49-F238E27FC236}">
                <a16:creationId xmlns:a16="http://schemas.microsoft.com/office/drawing/2014/main" id="{8A3D21B4-2FB5-EFE8-EBA7-1758E6388FB7}"/>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193400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7E1A-699F-478A-B2B5-CF4E93D74254}"/>
              </a:ext>
            </a:extLst>
          </p:cNvPr>
          <p:cNvSpPr>
            <a:spLocks noGrp="1"/>
          </p:cNvSpPr>
          <p:nvPr>
            <p:ph type="title"/>
          </p:nvPr>
        </p:nvSpPr>
        <p:spPr>
          <a:xfrm>
            <a:off x="446548" y="357810"/>
            <a:ext cx="9497518" cy="940639"/>
          </a:xfrm>
        </p:spPr>
        <p:txBody>
          <a:bodyPr/>
          <a:lstStyle/>
          <a:p>
            <a:r>
              <a:rPr lang="en-US" dirty="0"/>
              <a:t>What About Code Compliance, Reliability and Product Safety?</a:t>
            </a:r>
          </a:p>
        </p:txBody>
      </p:sp>
      <p:pic>
        <p:nvPicPr>
          <p:cNvPr id="3" name="Picture 2">
            <a:extLst>
              <a:ext uri="{FF2B5EF4-FFF2-40B4-BE49-F238E27FC236}">
                <a16:creationId xmlns:a16="http://schemas.microsoft.com/office/drawing/2014/main" id="{55E568E2-9117-4ABE-9209-3FBD06CDF20D}"/>
              </a:ext>
            </a:extLst>
          </p:cNvPr>
          <p:cNvPicPr>
            <a:picLocks noChangeAspect="1"/>
          </p:cNvPicPr>
          <p:nvPr/>
        </p:nvPicPr>
        <p:blipFill>
          <a:blip r:embed="rId2"/>
          <a:stretch>
            <a:fillRect/>
          </a:stretch>
        </p:blipFill>
        <p:spPr>
          <a:xfrm>
            <a:off x="2191394" y="1124745"/>
            <a:ext cx="2405498" cy="2666965"/>
          </a:xfrm>
          <a:prstGeom prst="rect">
            <a:avLst/>
          </a:prstGeom>
        </p:spPr>
      </p:pic>
      <p:pic>
        <p:nvPicPr>
          <p:cNvPr id="5" name="Picture 4">
            <a:extLst>
              <a:ext uri="{FF2B5EF4-FFF2-40B4-BE49-F238E27FC236}">
                <a16:creationId xmlns:a16="http://schemas.microsoft.com/office/drawing/2014/main" id="{6E6699EA-CB63-4361-A6FD-128C28BEDC54}"/>
              </a:ext>
            </a:extLst>
          </p:cNvPr>
          <p:cNvPicPr>
            <a:picLocks noChangeAspect="1"/>
          </p:cNvPicPr>
          <p:nvPr/>
        </p:nvPicPr>
        <p:blipFill>
          <a:blip r:embed="rId3"/>
          <a:stretch>
            <a:fillRect/>
          </a:stretch>
        </p:blipFill>
        <p:spPr>
          <a:xfrm>
            <a:off x="4596893" y="1124745"/>
            <a:ext cx="2929661" cy="2735841"/>
          </a:xfrm>
          <a:prstGeom prst="rect">
            <a:avLst/>
          </a:prstGeom>
        </p:spPr>
      </p:pic>
      <p:pic>
        <p:nvPicPr>
          <p:cNvPr id="6" name="Picture 5">
            <a:extLst>
              <a:ext uri="{FF2B5EF4-FFF2-40B4-BE49-F238E27FC236}">
                <a16:creationId xmlns:a16="http://schemas.microsoft.com/office/drawing/2014/main" id="{DDB437E1-C683-48E0-83DF-3C183434F8A8}"/>
              </a:ext>
            </a:extLst>
          </p:cNvPr>
          <p:cNvPicPr>
            <a:picLocks noChangeAspect="1"/>
          </p:cNvPicPr>
          <p:nvPr/>
        </p:nvPicPr>
        <p:blipFill>
          <a:blip r:embed="rId4"/>
          <a:stretch>
            <a:fillRect/>
          </a:stretch>
        </p:blipFill>
        <p:spPr>
          <a:xfrm>
            <a:off x="4336103" y="3679674"/>
            <a:ext cx="3190450" cy="2323107"/>
          </a:xfrm>
          <a:prstGeom prst="rect">
            <a:avLst/>
          </a:prstGeom>
        </p:spPr>
      </p:pic>
      <p:pic>
        <p:nvPicPr>
          <p:cNvPr id="4" name="Picture 3">
            <a:extLst>
              <a:ext uri="{FF2B5EF4-FFF2-40B4-BE49-F238E27FC236}">
                <a16:creationId xmlns:a16="http://schemas.microsoft.com/office/drawing/2014/main" id="{80074E17-D6D3-4BD2-8F8C-FF62717F9C4C}"/>
              </a:ext>
            </a:extLst>
          </p:cNvPr>
          <p:cNvPicPr>
            <a:picLocks noChangeAspect="1"/>
          </p:cNvPicPr>
          <p:nvPr/>
        </p:nvPicPr>
        <p:blipFill>
          <a:blip r:embed="rId5"/>
          <a:stretch>
            <a:fillRect/>
          </a:stretch>
        </p:blipFill>
        <p:spPr>
          <a:xfrm flipH="1">
            <a:off x="2179196" y="3565931"/>
            <a:ext cx="2331908" cy="2436849"/>
          </a:xfrm>
          <a:prstGeom prst="rect">
            <a:avLst/>
          </a:prstGeom>
        </p:spPr>
      </p:pic>
      <p:pic>
        <p:nvPicPr>
          <p:cNvPr id="7" name="Picture 6">
            <a:extLst>
              <a:ext uri="{FF2B5EF4-FFF2-40B4-BE49-F238E27FC236}">
                <a16:creationId xmlns:a16="http://schemas.microsoft.com/office/drawing/2014/main" id="{2B5FBA23-5717-4683-B87B-E45721D49264}"/>
              </a:ext>
            </a:extLst>
          </p:cNvPr>
          <p:cNvPicPr>
            <a:picLocks noChangeAspect="1"/>
          </p:cNvPicPr>
          <p:nvPr/>
        </p:nvPicPr>
        <p:blipFill>
          <a:blip r:embed="rId6"/>
          <a:stretch>
            <a:fillRect/>
          </a:stretch>
        </p:blipFill>
        <p:spPr>
          <a:xfrm>
            <a:off x="7503331" y="1124744"/>
            <a:ext cx="2615820" cy="4878036"/>
          </a:xfrm>
          <a:prstGeom prst="rect">
            <a:avLst/>
          </a:prstGeom>
        </p:spPr>
      </p:pic>
      <p:pic>
        <p:nvPicPr>
          <p:cNvPr id="8" name="Picture 7">
            <a:extLst>
              <a:ext uri="{FF2B5EF4-FFF2-40B4-BE49-F238E27FC236}">
                <a16:creationId xmlns:a16="http://schemas.microsoft.com/office/drawing/2014/main" id="{56990099-0886-A19D-2EEA-8B15169ED6E6}"/>
              </a:ext>
            </a:extLst>
          </p:cNvPr>
          <p:cNvPicPr>
            <a:picLocks noChangeAspect="1"/>
          </p:cNvPicPr>
          <p:nvPr/>
        </p:nvPicPr>
        <p:blipFill>
          <a:blip r:embed="rId7"/>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4865041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7E1A-699F-478A-B2B5-CF4E93D74254}"/>
              </a:ext>
            </a:extLst>
          </p:cNvPr>
          <p:cNvSpPr>
            <a:spLocks noGrp="1"/>
          </p:cNvSpPr>
          <p:nvPr>
            <p:ph type="title"/>
          </p:nvPr>
        </p:nvSpPr>
        <p:spPr>
          <a:xfrm>
            <a:off x="446548" y="357810"/>
            <a:ext cx="9497518" cy="1162978"/>
          </a:xfrm>
        </p:spPr>
        <p:txBody>
          <a:bodyPr/>
          <a:lstStyle/>
          <a:p>
            <a:r>
              <a:rPr lang="en-US" sz="2400" dirty="0"/>
              <a:t>Battery Backup</a:t>
            </a:r>
            <a:br>
              <a:rPr lang="en-US" sz="2400" dirty="0"/>
            </a:br>
            <a:r>
              <a:rPr lang="en-US" sz="2400" dirty="0"/>
              <a:t>… no worries</a:t>
            </a:r>
          </a:p>
        </p:txBody>
      </p:sp>
      <p:pic>
        <p:nvPicPr>
          <p:cNvPr id="4" name="Picture 3">
            <a:extLst>
              <a:ext uri="{FF2B5EF4-FFF2-40B4-BE49-F238E27FC236}">
                <a16:creationId xmlns:a16="http://schemas.microsoft.com/office/drawing/2014/main" id="{1D67D5BE-6108-4311-9FF9-1A5B2D4C4F45}"/>
              </a:ext>
            </a:extLst>
          </p:cNvPr>
          <p:cNvPicPr>
            <a:picLocks noChangeAspect="1"/>
          </p:cNvPicPr>
          <p:nvPr/>
        </p:nvPicPr>
        <p:blipFill>
          <a:blip r:embed="rId2"/>
          <a:stretch>
            <a:fillRect/>
          </a:stretch>
        </p:blipFill>
        <p:spPr>
          <a:xfrm>
            <a:off x="387221" y="1962763"/>
            <a:ext cx="6282224" cy="4267171"/>
          </a:xfrm>
          <a:prstGeom prst="rect">
            <a:avLst/>
          </a:prstGeom>
        </p:spPr>
      </p:pic>
      <p:pic>
        <p:nvPicPr>
          <p:cNvPr id="3" name="Picture 2">
            <a:extLst>
              <a:ext uri="{FF2B5EF4-FFF2-40B4-BE49-F238E27FC236}">
                <a16:creationId xmlns:a16="http://schemas.microsoft.com/office/drawing/2014/main" id="{FA2FBDAB-74D2-4F13-9896-0149EE571AD0}"/>
              </a:ext>
            </a:extLst>
          </p:cNvPr>
          <p:cNvPicPr>
            <a:picLocks noChangeAspect="1"/>
          </p:cNvPicPr>
          <p:nvPr/>
        </p:nvPicPr>
        <p:blipFill>
          <a:blip r:embed="rId3"/>
          <a:stretch>
            <a:fillRect/>
          </a:stretch>
        </p:blipFill>
        <p:spPr>
          <a:xfrm>
            <a:off x="6669445" y="341238"/>
            <a:ext cx="4401366" cy="5883233"/>
          </a:xfrm>
          <a:prstGeom prst="rect">
            <a:avLst/>
          </a:prstGeom>
        </p:spPr>
      </p:pic>
      <p:sp>
        <p:nvSpPr>
          <p:cNvPr id="7" name="Arrow: Right 6">
            <a:extLst>
              <a:ext uri="{FF2B5EF4-FFF2-40B4-BE49-F238E27FC236}">
                <a16:creationId xmlns:a16="http://schemas.microsoft.com/office/drawing/2014/main" id="{9809FFB3-9C5B-420C-9DED-4B9E56F8582F}"/>
              </a:ext>
            </a:extLst>
          </p:cNvPr>
          <p:cNvSpPr/>
          <p:nvPr/>
        </p:nvSpPr>
        <p:spPr>
          <a:xfrm rot="9731118">
            <a:off x="2116158" y="4284101"/>
            <a:ext cx="1362269" cy="733663"/>
          </a:xfrm>
          <a:prstGeom prst="rightArrow">
            <a:avLst/>
          </a:prstGeom>
          <a:solidFill>
            <a:schemeClr val="accent1"/>
          </a:solidFill>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defTabSz="457189" eaLnBrk="0" hangingPunct="0">
              <a:spcBef>
                <a:spcPct val="0"/>
              </a:spcBef>
            </a:pPr>
            <a:endParaRPr lang="en-US" dirty="0">
              <a:solidFill>
                <a:srgbClr val="707070"/>
              </a:solidFill>
              <a:latin typeface="Arial"/>
            </a:endParaRPr>
          </a:p>
        </p:txBody>
      </p:sp>
      <p:pic>
        <p:nvPicPr>
          <p:cNvPr id="5" name="Picture 4">
            <a:extLst>
              <a:ext uri="{FF2B5EF4-FFF2-40B4-BE49-F238E27FC236}">
                <a16:creationId xmlns:a16="http://schemas.microsoft.com/office/drawing/2014/main" id="{1E598D20-A8DC-DB73-BAD7-3605C8FAD99C}"/>
              </a:ext>
            </a:extLst>
          </p:cNvPr>
          <p:cNvPicPr>
            <a:picLocks noChangeAspect="1"/>
          </p:cNvPicPr>
          <p:nvPr/>
        </p:nvPicPr>
        <p:blipFill>
          <a:blip r:embed="rId4"/>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1752940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7E1A-699F-478A-B2B5-CF4E93D74254}"/>
              </a:ext>
            </a:extLst>
          </p:cNvPr>
          <p:cNvSpPr>
            <a:spLocks noGrp="1"/>
          </p:cNvSpPr>
          <p:nvPr>
            <p:ph type="title"/>
          </p:nvPr>
        </p:nvSpPr>
        <p:spPr>
          <a:xfrm>
            <a:off x="518555" y="173492"/>
            <a:ext cx="7880961" cy="940639"/>
          </a:xfrm>
        </p:spPr>
        <p:txBody>
          <a:bodyPr/>
          <a:lstStyle/>
          <a:p>
            <a:r>
              <a:rPr lang="en-US" dirty="0"/>
              <a:t>Built for … code compliance?</a:t>
            </a:r>
          </a:p>
        </p:txBody>
      </p:sp>
      <p:pic>
        <p:nvPicPr>
          <p:cNvPr id="3" name="Picture 2">
            <a:extLst>
              <a:ext uri="{FF2B5EF4-FFF2-40B4-BE49-F238E27FC236}">
                <a16:creationId xmlns:a16="http://schemas.microsoft.com/office/drawing/2014/main" id="{6DF7DE16-C1C5-414F-9EC7-90445D69E406}"/>
              </a:ext>
            </a:extLst>
          </p:cNvPr>
          <p:cNvPicPr>
            <a:picLocks noChangeAspect="1"/>
          </p:cNvPicPr>
          <p:nvPr/>
        </p:nvPicPr>
        <p:blipFill>
          <a:blip r:embed="rId2"/>
          <a:stretch>
            <a:fillRect/>
          </a:stretch>
        </p:blipFill>
        <p:spPr>
          <a:xfrm>
            <a:off x="2282751" y="828128"/>
            <a:ext cx="7221931" cy="5386060"/>
          </a:xfrm>
          <a:prstGeom prst="rect">
            <a:avLst/>
          </a:prstGeom>
        </p:spPr>
      </p:pic>
      <p:pic>
        <p:nvPicPr>
          <p:cNvPr id="4" name="Picture 3">
            <a:extLst>
              <a:ext uri="{FF2B5EF4-FFF2-40B4-BE49-F238E27FC236}">
                <a16:creationId xmlns:a16="http://schemas.microsoft.com/office/drawing/2014/main" id="{A159EC7D-DF7E-FE19-5ECA-CC7A0F0FC305}"/>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8174149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14DAC06-4E6E-4AA2-86A8-7687A063F745}"/>
              </a:ext>
            </a:extLst>
          </p:cNvPr>
          <p:cNvPicPr>
            <a:picLocks noGrp="1" noChangeAspect="1"/>
          </p:cNvPicPr>
          <p:nvPr>
            <p:ph sz="quarter" idx="12"/>
          </p:nvPr>
        </p:nvPicPr>
        <p:blipFill>
          <a:blip r:embed="rId2"/>
          <a:stretch>
            <a:fillRect/>
          </a:stretch>
        </p:blipFill>
        <p:spPr>
          <a:xfrm>
            <a:off x="120650" y="196192"/>
            <a:ext cx="11957050" cy="6008416"/>
          </a:xfrm>
          <a:noFill/>
        </p:spPr>
      </p:pic>
      <p:pic>
        <p:nvPicPr>
          <p:cNvPr id="2" name="Picture 1">
            <a:extLst>
              <a:ext uri="{FF2B5EF4-FFF2-40B4-BE49-F238E27FC236}">
                <a16:creationId xmlns:a16="http://schemas.microsoft.com/office/drawing/2014/main" id="{A47D1FD5-8CE2-1413-DDC7-AB5F71D7CED5}"/>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3719588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2A43DF-DFE2-7A34-A852-019EF758FD23}"/>
              </a:ext>
            </a:extLst>
          </p:cNvPr>
          <p:cNvSpPr>
            <a:spLocks noGrp="1"/>
          </p:cNvSpPr>
          <p:nvPr>
            <p:ph type="title"/>
          </p:nvPr>
        </p:nvSpPr>
        <p:spPr>
          <a:xfrm>
            <a:off x="842591" y="620688"/>
            <a:ext cx="10297144" cy="6048672"/>
          </a:xfrm>
        </p:spPr>
        <p:txBody>
          <a:bodyPr/>
          <a:lstStyle/>
          <a:p>
            <a:pPr algn="l"/>
            <a:r>
              <a:rPr lang="en-US" sz="4400" dirty="0"/>
              <a:t>Trivia Question:</a:t>
            </a:r>
            <a:br>
              <a:rPr lang="en-US" sz="4400" dirty="0"/>
            </a:br>
            <a:br>
              <a:rPr lang="en-US" sz="4400" dirty="0"/>
            </a:br>
            <a:br>
              <a:rPr lang="en-US" sz="4400" dirty="0"/>
            </a:br>
            <a:r>
              <a:rPr lang="en-US" sz="4400" dirty="0"/>
              <a:t>What is by far the top concern that most AHJs have about non-compliant BDA / ERCES?</a:t>
            </a:r>
          </a:p>
        </p:txBody>
      </p:sp>
    </p:spTree>
    <p:extLst>
      <p:ext uri="{BB962C8B-B14F-4D97-AF65-F5344CB8AC3E}">
        <p14:creationId xmlns:p14="http://schemas.microsoft.com/office/powerpoint/2010/main" val="131764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1A0F-56E4-42F1-A5C0-26E3A3510DAF}"/>
              </a:ext>
            </a:extLst>
          </p:cNvPr>
          <p:cNvSpPr>
            <a:spLocks noGrp="1"/>
          </p:cNvSpPr>
          <p:nvPr>
            <p:ph type="title"/>
          </p:nvPr>
        </p:nvSpPr>
        <p:spPr>
          <a:xfrm>
            <a:off x="302531" y="357810"/>
            <a:ext cx="10513421" cy="498611"/>
          </a:xfrm>
        </p:spPr>
        <p:txBody>
          <a:bodyPr/>
          <a:lstStyle/>
          <a:p>
            <a:r>
              <a:rPr lang="en-US" sz="2400" dirty="0"/>
              <a:t>Public Safety Radio</a:t>
            </a:r>
          </a:p>
        </p:txBody>
      </p:sp>
      <p:sp>
        <p:nvSpPr>
          <p:cNvPr id="3" name="Content Placeholder 2">
            <a:extLst>
              <a:ext uri="{FF2B5EF4-FFF2-40B4-BE49-F238E27FC236}">
                <a16:creationId xmlns:a16="http://schemas.microsoft.com/office/drawing/2014/main" id="{2B0BEEB5-D8E3-4E43-BF7A-5160A51FC502}"/>
              </a:ext>
            </a:extLst>
          </p:cNvPr>
          <p:cNvSpPr>
            <a:spLocks noGrp="1"/>
          </p:cNvSpPr>
          <p:nvPr>
            <p:ph sz="quarter" idx="12"/>
          </p:nvPr>
        </p:nvSpPr>
        <p:spPr>
          <a:xfrm>
            <a:off x="219164" y="1124906"/>
            <a:ext cx="11366821" cy="5331349"/>
          </a:xfrm>
        </p:spPr>
        <p:txBody>
          <a:bodyPr/>
          <a:lstStyle/>
          <a:p>
            <a:pPr marL="342892" lvl="1" indent="0">
              <a:buNone/>
            </a:pPr>
            <a:r>
              <a:rPr lang="en-US" sz="3000" b="1" dirty="0">
                <a:solidFill>
                  <a:srgbClr val="FF0000"/>
                </a:solidFill>
              </a:rPr>
              <a:t>Reliable radio coverage is not a luxury. It is a necessity.</a:t>
            </a:r>
          </a:p>
          <a:p>
            <a:pPr marL="342892" lvl="1" indent="0" algn="ctr">
              <a:buNone/>
            </a:pPr>
            <a:r>
              <a:rPr lang="en-US" sz="3000" b="1" dirty="0">
                <a:solidFill>
                  <a:srgbClr val="FF0000"/>
                </a:solidFill>
              </a:rPr>
              <a:t>Lives depend on it!</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5" name="Picture 4" descr="Screen Clipping">
            <a:extLst>
              <a:ext uri="{FF2B5EF4-FFF2-40B4-BE49-F238E27FC236}">
                <a16:creationId xmlns:a16="http://schemas.microsoft.com/office/drawing/2014/main" id="{72B6B209-85F5-4389-9AD9-B1FDF9A266B0}"/>
              </a:ext>
            </a:extLst>
          </p:cNvPr>
          <p:cNvPicPr>
            <a:picLocks noChangeAspect="1"/>
          </p:cNvPicPr>
          <p:nvPr/>
        </p:nvPicPr>
        <p:blipFill>
          <a:blip r:embed="rId3"/>
          <a:stretch>
            <a:fillRect/>
          </a:stretch>
        </p:blipFill>
        <p:spPr>
          <a:xfrm>
            <a:off x="3617982" y="2526301"/>
            <a:ext cx="4569187" cy="3206793"/>
          </a:xfrm>
          <a:prstGeom prst="rect">
            <a:avLst/>
          </a:prstGeom>
        </p:spPr>
      </p:pic>
      <p:pic>
        <p:nvPicPr>
          <p:cNvPr id="4" name="Picture 3">
            <a:extLst>
              <a:ext uri="{FF2B5EF4-FFF2-40B4-BE49-F238E27FC236}">
                <a16:creationId xmlns:a16="http://schemas.microsoft.com/office/drawing/2014/main" id="{EA970722-66DF-7C5F-B80C-EEABB59D4FAB}"/>
              </a:ext>
            </a:extLst>
          </p:cNvPr>
          <p:cNvPicPr>
            <a:picLocks noChangeAspect="1"/>
          </p:cNvPicPr>
          <p:nvPr/>
        </p:nvPicPr>
        <p:blipFill>
          <a:blip r:embed="rId4"/>
          <a:stretch>
            <a:fillRect/>
          </a:stretch>
        </p:blipFill>
        <p:spPr>
          <a:xfrm>
            <a:off x="230523" y="6453336"/>
            <a:ext cx="4500500" cy="402847"/>
          </a:xfrm>
          <a:prstGeom prst="rect">
            <a:avLst/>
          </a:prstGeom>
        </p:spPr>
      </p:pic>
      <p:pic>
        <p:nvPicPr>
          <p:cNvPr id="6" name="Picture 2" descr="http://passthepolicetest.com/wp-content/uploads/2011/03/peaceofficertraining.jpg">
            <a:extLst>
              <a:ext uri="{FF2B5EF4-FFF2-40B4-BE49-F238E27FC236}">
                <a16:creationId xmlns:a16="http://schemas.microsoft.com/office/drawing/2014/main" id="{CC678248-F61F-A331-7DF1-CFD34C50E8C0}"/>
              </a:ext>
            </a:extLst>
          </p:cNvPr>
          <p:cNvPicPr>
            <a:picLocks noChangeAspect="1" noChangeArrowheads="1"/>
          </p:cNvPicPr>
          <p:nvPr/>
        </p:nvPicPr>
        <p:blipFill>
          <a:blip r:embed="rId5"/>
          <a:srcRect l="7293" r="7326" b="15733"/>
          <a:stretch>
            <a:fillRect/>
          </a:stretch>
        </p:blipFill>
        <p:spPr bwMode="auto">
          <a:xfrm>
            <a:off x="465850" y="3230833"/>
            <a:ext cx="2739772" cy="18000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4" descr="http://www.ckom.com/sites/default/files/news-image/ambulance-CCM-winter-emergency%20vehicles-Saskatoon-Nov%2028%202011.jpg">
            <a:extLst>
              <a:ext uri="{FF2B5EF4-FFF2-40B4-BE49-F238E27FC236}">
                <a16:creationId xmlns:a16="http://schemas.microsoft.com/office/drawing/2014/main" id="{EB4531DA-4D79-9C56-A0E7-4205BE061240}"/>
              </a:ext>
            </a:extLst>
          </p:cNvPr>
          <p:cNvPicPr>
            <a:picLocks noChangeAspect="1" noChangeArrowheads="1"/>
          </p:cNvPicPr>
          <p:nvPr/>
        </p:nvPicPr>
        <p:blipFill>
          <a:blip r:embed="rId6"/>
          <a:stretch>
            <a:fillRect/>
          </a:stretch>
        </p:blipFill>
        <p:spPr bwMode="auto">
          <a:xfrm>
            <a:off x="8599529" y="3230833"/>
            <a:ext cx="3132971" cy="189577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471930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C1E43-AD3F-CE80-8341-491F2C062E5E}"/>
              </a:ext>
            </a:extLst>
          </p:cNvPr>
          <p:cNvSpPr>
            <a:spLocks noGrp="1"/>
          </p:cNvSpPr>
          <p:nvPr>
            <p:ph type="title"/>
          </p:nvPr>
        </p:nvSpPr>
        <p:spPr>
          <a:xfrm>
            <a:off x="713161" y="318279"/>
            <a:ext cx="10486135" cy="5916126"/>
          </a:xfrm>
        </p:spPr>
        <p:txBody>
          <a:bodyPr/>
          <a:lstStyle/>
          <a:p>
            <a:br>
              <a:rPr lang="en-US" dirty="0"/>
            </a:br>
            <a:r>
              <a:rPr lang="en-US" sz="4400" dirty="0"/>
              <a:t>Answer:</a:t>
            </a:r>
            <a:br>
              <a:rPr lang="en-US" dirty="0"/>
            </a:br>
            <a:br>
              <a:rPr lang="en-US" dirty="0"/>
            </a:br>
            <a:br>
              <a:rPr lang="en-US" dirty="0"/>
            </a:br>
            <a:r>
              <a:rPr lang="en-US" sz="4400" dirty="0">
                <a:solidFill>
                  <a:srgbClr val="FF0000"/>
                </a:solidFill>
              </a:rPr>
              <a:t>Oscillation Interference</a:t>
            </a:r>
            <a:br>
              <a:rPr lang="en-US" sz="3600" b="0" dirty="0"/>
            </a:br>
            <a:br>
              <a:rPr lang="en-US" sz="3600" b="0" dirty="0"/>
            </a:br>
            <a:r>
              <a:rPr lang="en-US" sz="3600" b="0" dirty="0"/>
              <a:t>Improper installation or a failure could lead to Oscillation creating interference to the Public Safety Radio System.</a:t>
            </a:r>
            <a:endParaRPr lang="en-US" sz="3200" b="0" dirty="0"/>
          </a:p>
        </p:txBody>
      </p:sp>
    </p:spTree>
    <p:extLst>
      <p:ext uri="{BB962C8B-B14F-4D97-AF65-F5344CB8AC3E}">
        <p14:creationId xmlns:p14="http://schemas.microsoft.com/office/powerpoint/2010/main" val="35676280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349F77D-AB3F-452E-811C-01C95A3A8106}"/>
              </a:ext>
            </a:extLst>
          </p:cNvPr>
          <p:cNvPicPr>
            <a:picLocks noGrp="1" noChangeAspect="1"/>
          </p:cNvPicPr>
          <p:nvPr>
            <p:ph sz="quarter" idx="12"/>
          </p:nvPr>
        </p:nvPicPr>
        <p:blipFill>
          <a:blip r:embed="rId2"/>
          <a:stretch>
            <a:fillRect/>
          </a:stretch>
        </p:blipFill>
        <p:spPr>
          <a:xfrm>
            <a:off x="120650" y="181245"/>
            <a:ext cx="11957050" cy="6038311"/>
          </a:xfrm>
          <a:noFill/>
        </p:spPr>
      </p:pic>
      <p:pic>
        <p:nvPicPr>
          <p:cNvPr id="2" name="Picture 1">
            <a:extLst>
              <a:ext uri="{FF2B5EF4-FFF2-40B4-BE49-F238E27FC236}">
                <a16:creationId xmlns:a16="http://schemas.microsoft.com/office/drawing/2014/main" id="{2B714414-C68D-285C-1E88-1B3B5F54F715}"/>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144234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0EFF01-B2F4-41B1-8498-D9317446BF86}"/>
              </a:ext>
            </a:extLst>
          </p:cNvPr>
          <p:cNvPicPr>
            <a:picLocks noChangeAspect="1"/>
          </p:cNvPicPr>
          <p:nvPr/>
        </p:nvPicPr>
        <p:blipFill>
          <a:blip r:embed="rId2"/>
          <a:stretch>
            <a:fillRect/>
          </a:stretch>
        </p:blipFill>
        <p:spPr>
          <a:xfrm>
            <a:off x="120650" y="91567"/>
            <a:ext cx="11957050" cy="6217667"/>
          </a:xfrm>
          <a:prstGeom prst="rect">
            <a:avLst/>
          </a:prstGeom>
          <a:noFill/>
        </p:spPr>
      </p:pic>
      <p:pic>
        <p:nvPicPr>
          <p:cNvPr id="3" name="Picture 2">
            <a:extLst>
              <a:ext uri="{FF2B5EF4-FFF2-40B4-BE49-F238E27FC236}">
                <a16:creationId xmlns:a16="http://schemas.microsoft.com/office/drawing/2014/main" id="{497DDF17-9480-ACF4-C402-2D0ACE4EC0D1}"/>
              </a:ext>
            </a:extLst>
          </p:cNvPr>
          <p:cNvPicPr>
            <a:picLocks noChangeAspect="1"/>
          </p:cNvPicPr>
          <p:nvPr/>
        </p:nvPicPr>
        <p:blipFill>
          <a:blip r:embed="rId3"/>
          <a:stretch>
            <a:fillRect/>
          </a:stretch>
        </p:blipFill>
        <p:spPr>
          <a:xfrm>
            <a:off x="0" y="1138590"/>
            <a:ext cx="12198350" cy="5184490"/>
          </a:xfrm>
          <a:prstGeom prst="rect">
            <a:avLst/>
          </a:prstGeom>
        </p:spPr>
      </p:pic>
      <p:pic>
        <p:nvPicPr>
          <p:cNvPr id="5" name="Picture 4">
            <a:extLst>
              <a:ext uri="{FF2B5EF4-FFF2-40B4-BE49-F238E27FC236}">
                <a16:creationId xmlns:a16="http://schemas.microsoft.com/office/drawing/2014/main" id="{760A2CC2-A4D6-A68B-1D68-D666D08ED4FC}"/>
              </a:ext>
            </a:extLst>
          </p:cNvPr>
          <p:cNvPicPr>
            <a:picLocks noChangeAspect="1"/>
          </p:cNvPicPr>
          <p:nvPr/>
        </p:nvPicPr>
        <p:blipFill>
          <a:blip r:embed="rId4"/>
          <a:stretch>
            <a:fillRect/>
          </a:stretch>
        </p:blipFill>
        <p:spPr>
          <a:xfrm>
            <a:off x="482551" y="1138590"/>
            <a:ext cx="3877216" cy="362001"/>
          </a:xfrm>
          <a:prstGeom prst="rect">
            <a:avLst/>
          </a:prstGeom>
        </p:spPr>
      </p:pic>
      <p:pic>
        <p:nvPicPr>
          <p:cNvPr id="2" name="Picture 1">
            <a:extLst>
              <a:ext uri="{FF2B5EF4-FFF2-40B4-BE49-F238E27FC236}">
                <a16:creationId xmlns:a16="http://schemas.microsoft.com/office/drawing/2014/main" id="{EDD05CA4-8118-B815-6783-6FB4A5383635}"/>
              </a:ext>
            </a:extLst>
          </p:cNvPr>
          <p:cNvPicPr>
            <a:picLocks noChangeAspect="1"/>
          </p:cNvPicPr>
          <p:nvPr/>
        </p:nvPicPr>
        <p:blipFill>
          <a:blip r:embed="rId5"/>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6325622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DDE8-6C35-46B9-BF80-E16898FF0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EA1753-9AD1-4A78-9B2E-C6FEBA8DC075}"/>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94DE6BD7-B266-4EBC-9C92-0690F487AC69}"/>
              </a:ext>
            </a:extLst>
          </p:cNvPr>
          <p:cNvSpPr>
            <a:spLocks noGrp="1"/>
          </p:cNvSpPr>
          <p:nvPr>
            <p:ph sz="quarter" idx="15"/>
          </p:nvPr>
        </p:nvSpPr>
        <p:spPr/>
        <p:txBody>
          <a:bodyPr/>
          <a:lstStyle/>
          <a:p>
            <a:endParaRPr lang="en-US"/>
          </a:p>
        </p:txBody>
      </p:sp>
      <p:pic>
        <p:nvPicPr>
          <p:cNvPr id="6" name="Picture 5">
            <a:extLst>
              <a:ext uri="{FF2B5EF4-FFF2-40B4-BE49-F238E27FC236}">
                <a16:creationId xmlns:a16="http://schemas.microsoft.com/office/drawing/2014/main" id="{508F8742-A8CE-4D4E-9B9E-2455A0720134}"/>
              </a:ext>
            </a:extLst>
          </p:cNvPr>
          <p:cNvPicPr>
            <a:picLocks noChangeAspect="1"/>
          </p:cNvPicPr>
          <p:nvPr/>
        </p:nvPicPr>
        <p:blipFill>
          <a:blip r:embed="rId2"/>
          <a:stretch>
            <a:fillRect/>
          </a:stretch>
        </p:blipFill>
        <p:spPr>
          <a:xfrm>
            <a:off x="0" y="326898"/>
            <a:ext cx="12198350" cy="6204203"/>
          </a:xfrm>
          <a:prstGeom prst="rect">
            <a:avLst/>
          </a:prstGeom>
        </p:spPr>
      </p:pic>
      <p:pic>
        <p:nvPicPr>
          <p:cNvPr id="7" name="Picture 6">
            <a:extLst>
              <a:ext uri="{FF2B5EF4-FFF2-40B4-BE49-F238E27FC236}">
                <a16:creationId xmlns:a16="http://schemas.microsoft.com/office/drawing/2014/main" id="{07E0FBBF-E9F1-F34A-04BC-F4E3AAFD563E}"/>
              </a:ext>
            </a:extLst>
          </p:cNvPr>
          <p:cNvPicPr>
            <a:picLocks noChangeAspect="1"/>
          </p:cNvPicPr>
          <p:nvPr/>
        </p:nvPicPr>
        <p:blipFill>
          <a:blip r:embed="rId3"/>
          <a:stretch>
            <a:fillRect/>
          </a:stretch>
        </p:blipFill>
        <p:spPr>
          <a:xfrm>
            <a:off x="715165" y="1484784"/>
            <a:ext cx="3124636" cy="352474"/>
          </a:xfrm>
          <a:prstGeom prst="rect">
            <a:avLst/>
          </a:prstGeom>
        </p:spPr>
      </p:pic>
      <p:pic>
        <p:nvPicPr>
          <p:cNvPr id="9" name="Picture 8">
            <a:extLst>
              <a:ext uri="{FF2B5EF4-FFF2-40B4-BE49-F238E27FC236}">
                <a16:creationId xmlns:a16="http://schemas.microsoft.com/office/drawing/2014/main" id="{C9D44588-CA2A-049A-F9ED-60A4579193B6}"/>
              </a:ext>
            </a:extLst>
          </p:cNvPr>
          <p:cNvPicPr>
            <a:picLocks noChangeAspect="1"/>
          </p:cNvPicPr>
          <p:nvPr/>
        </p:nvPicPr>
        <p:blipFill>
          <a:blip r:embed="rId4"/>
          <a:stretch>
            <a:fillRect/>
          </a:stretch>
        </p:blipFill>
        <p:spPr>
          <a:xfrm>
            <a:off x="4255044" y="1484784"/>
            <a:ext cx="3534268" cy="466790"/>
          </a:xfrm>
          <a:prstGeom prst="rect">
            <a:avLst/>
          </a:prstGeom>
        </p:spPr>
      </p:pic>
    </p:spTree>
    <p:extLst>
      <p:ext uri="{BB962C8B-B14F-4D97-AF65-F5344CB8AC3E}">
        <p14:creationId xmlns:p14="http://schemas.microsoft.com/office/powerpoint/2010/main" val="1728544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900692B-5315-4636-8A9A-468EB8F095BC}"/>
              </a:ext>
            </a:extLst>
          </p:cNvPr>
          <p:cNvPicPr>
            <a:picLocks noGrp="1" noChangeAspect="1"/>
          </p:cNvPicPr>
          <p:nvPr>
            <p:ph sz="quarter" idx="12"/>
          </p:nvPr>
        </p:nvPicPr>
        <p:blipFill>
          <a:blip r:embed="rId2"/>
          <a:stretch>
            <a:fillRect/>
          </a:stretch>
        </p:blipFill>
        <p:spPr>
          <a:xfrm>
            <a:off x="734579" y="1442563"/>
            <a:ext cx="10729192" cy="5364596"/>
          </a:xfrm>
          <a:noFill/>
        </p:spPr>
      </p:pic>
      <p:pic>
        <p:nvPicPr>
          <p:cNvPr id="3" name="Picture 2">
            <a:extLst>
              <a:ext uri="{FF2B5EF4-FFF2-40B4-BE49-F238E27FC236}">
                <a16:creationId xmlns:a16="http://schemas.microsoft.com/office/drawing/2014/main" id="{1B241783-BB82-73F0-89B2-2116B2876BEF}"/>
              </a:ext>
            </a:extLst>
          </p:cNvPr>
          <p:cNvPicPr>
            <a:picLocks noChangeAspect="1"/>
          </p:cNvPicPr>
          <p:nvPr/>
        </p:nvPicPr>
        <p:blipFill>
          <a:blip r:embed="rId3"/>
          <a:stretch>
            <a:fillRect/>
          </a:stretch>
        </p:blipFill>
        <p:spPr>
          <a:xfrm>
            <a:off x="4334979" y="404664"/>
            <a:ext cx="2880320" cy="2921679"/>
          </a:xfrm>
          <a:prstGeom prst="rect">
            <a:avLst/>
          </a:prstGeom>
        </p:spPr>
      </p:pic>
      <p:pic>
        <p:nvPicPr>
          <p:cNvPr id="2" name="Picture 1">
            <a:extLst>
              <a:ext uri="{FF2B5EF4-FFF2-40B4-BE49-F238E27FC236}">
                <a16:creationId xmlns:a16="http://schemas.microsoft.com/office/drawing/2014/main" id="{FE7A3E1A-3732-7ECD-DA8B-822DE1E65385}"/>
              </a:ext>
            </a:extLst>
          </p:cNvPr>
          <p:cNvPicPr>
            <a:picLocks noChangeAspect="1"/>
          </p:cNvPicPr>
          <p:nvPr/>
        </p:nvPicPr>
        <p:blipFill>
          <a:blip r:embed="rId4"/>
          <a:stretch>
            <a:fillRect/>
          </a:stretch>
        </p:blipFill>
        <p:spPr>
          <a:xfrm>
            <a:off x="7611345" y="6209079"/>
            <a:ext cx="4500500" cy="402847"/>
          </a:xfrm>
          <a:prstGeom prst="rect">
            <a:avLst/>
          </a:prstGeom>
        </p:spPr>
      </p:pic>
      <p:pic>
        <p:nvPicPr>
          <p:cNvPr id="4" name="Picture 3">
            <a:extLst>
              <a:ext uri="{FF2B5EF4-FFF2-40B4-BE49-F238E27FC236}">
                <a16:creationId xmlns:a16="http://schemas.microsoft.com/office/drawing/2014/main" id="{B59D22FF-44F7-B0B0-85C7-26D02B250B11}"/>
              </a:ext>
            </a:extLst>
          </p:cNvPr>
          <p:cNvPicPr>
            <a:picLocks noChangeAspect="1"/>
          </p:cNvPicPr>
          <p:nvPr/>
        </p:nvPicPr>
        <p:blipFill>
          <a:blip r:embed="rId4"/>
          <a:stretch>
            <a:fillRect/>
          </a:stretch>
        </p:blipFill>
        <p:spPr>
          <a:xfrm>
            <a:off x="86507" y="6404312"/>
            <a:ext cx="4500500" cy="402847"/>
          </a:xfrm>
          <a:prstGeom prst="rect">
            <a:avLst/>
          </a:prstGeom>
        </p:spPr>
      </p:pic>
      <p:pic>
        <p:nvPicPr>
          <p:cNvPr id="5" name="Picture 4">
            <a:extLst>
              <a:ext uri="{FF2B5EF4-FFF2-40B4-BE49-F238E27FC236}">
                <a16:creationId xmlns:a16="http://schemas.microsoft.com/office/drawing/2014/main" id="{5CFA2C7D-EF13-AE4A-6197-BF27A817D9BB}"/>
              </a:ext>
            </a:extLst>
          </p:cNvPr>
          <p:cNvPicPr>
            <a:picLocks noChangeAspect="1"/>
          </p:cNvPicPr>
          <p:nvPr/>
        </p:nvPicPr>
        <p:blipFill>
          <a:blip r:embed="rId4"/>
          <a:stretch>
            <a:fillRect/>
          </a:stretch>
        </p:blipFill>
        <p:spPr>
          <a:xfrm>
            <a:off x="230523" y="5214013"/>
            <a:ext cx="4500500" cy="402847"/>
          </a:xfrm>
          <a:prstGeom prst="rect">
            <a:avLst/>
          </a:prstGeom>
        </p:spPr>
      </p:pic>
    </p:spTree>
    <p:extLst>
      <p:ext uri="{BB962C8B-B14F-4D97-AF65-F5344CB8AC3E}">
        <p14:creationId xmlns:p14="http://schemas.microsoft.com/office/powerpoint/2010/main" val="2994752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086ACC1B-01A2-41CE-904B-037C585BB5AA}"/>
              </a:ext>
            </a:extLst>
          </p:cNvPr>
          <p:cNvPicPr>
            <a:picLocks noGrp="1" noChangeAspect="1"/>
          </p:cNvPicPr>
          <p:nvPr>
            <p:ph sz="quarter" idx="12"/>
          </p:nvPr>
        </p:nvPicPr>
        <p:blipFill>
          <a:blip r:embed="rId2"/>
          <a:stretch>
            <a:fillRect/>
          </a:stretch>
        </p:blipFill>
        <p:spPr>
          <a:xfrm>
            <a:off x="381510" y="0"/>
            <a:ext cx="11799499" cy="6349185"/>
          </a:xfrm>
          <a:noFill/>
        </p:spPr>
      </p:pic>
      <p:pic>
        <p:nvPicPr>
          <p:cNvPr id="2" name="Picture 1">
            <a:extLst>
              <a:ext uri="{FF2B5EF4-FFF2-40B4-BE49-F238E27FC236}">
                <a16:creationId xmlns:a16="http://schemas.microsoft.com/office/drawing/2014/main" id="{2CA92DEC-53BB-8B0C-7EFB-425CA86D108A}"/>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4" name="Picture 3">
            <a:extLst>
              <a:ext uri="{FF2B5EF4-FFF2-40B4-BE49-F238E27FC236}">
                <a16:creationId xmlns:a16="http://schemas.microsoft.com/office/drawing/2014/main" id="{1B7618DF-C0EE-EDB7-ABF2-FBD0C0AD3DC7}"/>
              </a:ext>
            </a:extLst>
          </p:cNvPr>
          <p:cNvPicPr>
            <a:picLocks noChangeAspect="1"/>
          </p:cNvPicPr>
          <p:nvPr/>
        </p:nvPicPr>
        <p:blipFill>
          <a:blip r:embed="rId4"/>
          <a:stretch>
            <a:fillRect/>
          </a:stretch>
        </p:blipFill>
        <p:spPr>
          <a:xfrm>
            <a:off x="632606" y="238785"/>
            <a:ext cx="4124090" cy="540060"/>
          </a:xfrm>
          <a:prstGeom prst="rect">
            <a:avLst/>
          </a:prstGeom>
        </p:spPr>
      </p:pic>
      <p:pic>
        <p:nvPicPr>
          <p:cNvPr id="9" name="Picture 8">
            <a:extLst>
              <a:ext uri="{FF2B5EF4-FFF2-40B4-BE49-F238E27FC236}">
                <a16:creationId xmlns:a16="http://schemas.microsoft.com/office/drawing/2014/main" id="{00117DCA-E89E-3670-434A-6CCF788A7294}"/>
              </a:ext>
            </a:extLst>
          </p:cNvPr>
          <p:cNvPicPr>
            <a:picLocks noChangeAspect="1"/>
          </p:cNvPicPr>
          <p:nvPr/>
        </p:nvPicPr>
        <p:blipFill>
          <a:blip r:embed="rId5"/>
          <a:stretch>
            <a:fillRect/>
          </a:stretch>
        </p:blipFill>
        <p:spPr>
          <a:xfrm>
            <a:off x="1418655" y="1736812"/>
            <a:ext cx="5436604" cy="388328"/>
          </a:xfrm>
          <a:prstGeom prst="rect">
            <a:avLst/>
          </a:prstGeom>
        </p:spPr>
      </p:pic>
    </p:spTree>
    <p:extLst>
      <p:ext uri="{BB962C8B-B14F-4D97-AF65-F5344CB8AC3E}">
        <p14:creationId xmlns:p14="http://schemas.microsoft.com/office/powerpoint/2010/main" val="4218902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35AD514-DA76-425D-A4A6-D379AF5B7F1E}"/>
              </a:ext>
            </a:extLst>
          </p:cNvPr>
          <p:cNvPicPr>
            <a:picLocks noGrp="1" noChangeAspect="1"/>
          </p:cNvPicPr>
          <p:nvPr>
            <p:ph sz="quarter" idx="12"/>
          </p:nvPr>
        </p:nvPicPr>
        <p:blipFill>
          <a:blip r:embed="rId2"/>
          <a:stretch>
            <a:fillRect/>
          </a:stretch>
        </p:blipFill>
        <p:spPr>
          <a:xfrm>
            <a:off x="506073" y="61891"/>
            <a:ext cx="11186204" cy="6264275"/>
          </a:xfrm>
          <a:noFill/>
        </p:spPr>
      </p:pic>
      <p:pic>
        <p:nvPicPr>
          <p:cNvPr id="2" name="Picture 1">
            <a:extLst>
              <a:ext uri="{FF2B5EF4-FFF2-40B4-BE49-F238E27FC236}">
                <a16:creationId xmlns:a16="http://schemas.microsoft.com/office/drawing/2014/main" id="{C50813BB-BCEA-F194-0266-BAD0E990A6A9}"/>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4" name="Picture 3">
            <a:extLst>
              <a:ext uri="{FF2B5EF4-FFF2-40B4-BE49-F238E27FC236}">
                <a16:creationId xmlns:a16="http://schemas.microsoft.com/office/drawing/2014/main" id="{BC268F6A-2AEC-4972-8960-FC0D8E21B101}"/>
              </a:ext>
            </a:extLst>
          </p:cNvPr>
          <p:cNvPicPr>
            <a:picLocks noChangeAspect="1"/>
          </p:cNvPicPr>
          <p:nvPr/>
        </p:nvPicPr>
        <p:blipFill>
          <a:blip r:embed="rId4"/>
          <a:stretch>
            <a:fillRect/>
          </a:stretch>
        </p:blipFill>
        <p:spPr>
          <a:xfrm>
            <a:off x="1202631" y="187123"/>
            <a:ext cx="6156684" cy="439763"/>
          </a:xfrm>
          <a:prstGeom prst="rect">
            <a:avLst/>
          </a:prstGeom>
        </p:spPr>
      </p:pic>
    </p:spTree>
    <p:extLst>
      <p:ext uri="{BB962C8B-B14F-4D97-AF65-F5344CB8AC3E}">
        <p14:creationId xmlns:p14="http://schemas.microsoft.com/office/powerpoint/2010/main" val="3572016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E0B5470-CA00-4013-8AD2-F2371A59E955}"/>
              </a:ext>
            </a:extLst>
          </p:cNvPr>
          <p:cNvPicPr>
            <a:picLocks noGrp="1" noChangeAspect="1"/>
          </p:cNvPicPr>
          <p:nvPr>
            <p:ph sz="quarter" idx="12"/>
          </p:nvPr>
        </p:nvPicPr>
        <p:blipFill>
          <a:blip r:embed="rId2"/>
          <a:stretch>
            <a:fillRect/>
          </a:stretch>
        </p:blipFill>
        <p:spPr>
          <a:xfrm>
            <a:off x="404378" y="68263"/>
            <a:ext cx="11389594" cy="6264275"/>
          </a:xfrm>
          <a:noFill/>
        </p:spPr>
      </p:pic>
      <p:pic>
        <p:nvPicPr>
          <p:cNvPr id="2" name="Picture 1">
            <a:extLst>
              <a:ext uri="{FF2B5EF4-FFF2-40B4-BE49-F238E27FC236}">
                <a16:creationId xmlns:a16="http://schemas.microsoft.com/office/drawing/2014/main" id="{939E8056-BA42-27B6-74A6-C6AA7470A87B}"/>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5" name="Picture 4">
            <a:extLst>
              <a:ext uri="{FF2B5EF4-FFF2-40B4-BE49-F238E27FC236}">
                <a16:creationId xmlns:a16="http://schemas.microsoft.com/office/drawing/2014/main" id="{220DDA2F-62F8-B541-6D65-616517A062A0}"/>
              </a:ext>
            </a:extLst>
          </p:cNvPr>
          <p:cNvPicPr>
            <a:picLocks noChangeAspect="1"/>
          </p:cNvPicPr>
          <p:nvPr/>
        </p:nvPicPr>
        <p:blipFill>
          <a:blip r:embed="rId4"/>
          <a:stretch>
            <a:fillRect/>
          </a:stretch>
        </p:blipFill>
        <p:spPr>
          <a:xfrm>
            <a:off x="213978" y="18475"/>
            <a:ext cx="8208912" cy="677194"/>
          </a:xfrm>
          <a:prstGeom prst="rect">
            <a:avLst/>
          </a:prstGeom>
        </p:spPr>
      </p:pic>
    </p:spTree>
    <p:extLst>
      <p:ext uri="{BB962C8B-B14F-4D97-AF65-F5344CB8AC3E}">
        <p14:creationId xmlns:p14="http://schemas.microsoft.com/office/powerpoint/2010/main" val="42317685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1A0946E-D4AF-4E5C-BF49-E936F09A7F4A}"/>
              </a:ext>
            </a:extLst>
          </p:cNvPr>
          <p:cNvPicPr>
            <a:picLocks noGrp="1" noChangeAspect="1"/>
          </p:cNvPicPr>
          <p:nvPr>
            <p:ph sz="quarter" idx="12"/>
          </p:nvPr>
        </p:nvPicPr>
        <p:blipFill>
          <a:blip r:embed="rId2"/>
          <a:stretch>
            <a:fillRect/>
          </a:stretch>
        </p:blipFill>
        <p:spPr>
          <a:xfrm>
            <a:off x="530930" y="176044"/>
            <a:ext cx="11136490" cy="6264275"/>
          </a:xfrm>
          <a:noFill/>
        </p:spPr>
      </p:pic>
      <p:pic>
        <p:nvPicPr>
          <p:cNvPr id="2" name="Picture 1">
            <a:extLst>
              <a:ext uri="{FF2B5EF4-FFF2-40B4-BE49-F238E27FC236}">
                <a16:creationId xmlns:a16="http://schemas.microsoft.com/office/drawing/2014/main" id="{79912FE1-C1DB-864B-E72E-F2A81F96CE91}"/>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3" name="Picture 2">
            <a:extLst>
              <a:ext uri="{FF2B5EF4-FFF2-40B4-BE49-F238E27FC236}">
                <a16:creationId xmlns:a16="http://schemas.microsoft.com/office/drawing/2014/main" id="{40D60094-3F62-7054-708B-F3B098A7EE3C}"/>
              </a:ext>
            </a:extLst>
          </p:cNvPr>
          <p:cNvPicPr>
            <a:picLocks noChangeAspect="1"/>
          </p:cNvPicPr>
          <p:nvPr/>
        </p:nvPicPr>
        <p:blipFill>
          <a:blip r:embed="rId4"/>
          <a:stretch>
            <a:fillRect/>
          </a:stretch>
        </p:blipFill>
        <p:spPr>
          <a:xfrm>
            <a:off x="213978" y="79084"/>
            <a:ext cx="8208912" cy="677194"/>
          </a:xfrm>
          <a:prstGeom prst="rect">
            <a:avLst/>
          </a:prstGeom>
        </p:spPr>
      </p:pic>
    </p:spTree>
    <p:extLst>
      <p:ext uri="{BB962C8B-B14F-4D97-AF65-F5344CB8AC3E}">
        <p14:creationId xmlns:p14="http://schemas.microsoft.com/office/powerpoint/2010/main" val="22497807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6AEC13-F0FC-498F-94BB-BD27DC80E1F5}"/>
              </a:ext>
            </a:extLst>
          </p:cNvPr>
          <p:cNvPicPr>
            <a:picLocks noGrp="1" noChangeAspect="1"/>
          </p:cNvPicPr>
          <p:nvPr>
            <p:ph sz="quarter" idx="12"/>
          </p:nvPr>
        </p:nvPicPr>
        <p:blipFill>
          <a:blip r:embed="rId2"/>
          <a:stretch>
            <a:fillRect/>
          </a:stretch>
        </p:blipFill>
        <p:spPr>
          <a:xfrm>
            <a:off x="530930" y="37783"/>
            <a:ext cx="11136490" cy="6264275"/>
          </a:xfrm>
          <a:noFill/>
        </p:spPr>
      </p:pic>
      <p:pic>
        <p:nvPicPr>
          <p:cNvPr id="2" name="Picture 1">
            <a:extLst>
              <a:ext uri="{FF2B5EF4-FFF2-40B4-BE49-F238E27FC236}">
                <a16:creationId xmlns:a16="http://schemas.microsoft.com/office/drawing/2014/main" id="{F6FAABA4-D200-3974-29D4-36DFE5F78F95}"/>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3" name="Picture 2">
            <a:extLst>
              <a:ext uri="{FF2B5EF4-FFF2-40B4-BE49-F238E27FC236}">
                <a16:creationId xmlns:a16="http://schemas.microsoft.com/office/drawing/2014/main" id="{10D3B5BD-A85C-37D1-3C75-8A645A5F763D}"/>
              </a:ext>
            </a:extLst>
          </p:cNvPr>
          <p:cNvPicPr>
            <a:picLocks noChangeAspect="1"/>
          </p:cNvPicPr>
          <p:nvPr/>
        </p:nvPicPr>
        <p:blipFill>
          <a:blip r:embed="rId4"/>
          <a:stretch>
            <a:fillRect/>
          </a:stretch>
        </p:blipFill>
        <p:spPr>
          <a:xfrm>
            <a:off x="213978" y="18475"/>
            <a:ext cx="8208912" cy="677194"/>
          </a:xfrm>
          <a:prstGeom prst="rect">
            <a:avLst/>
          </a:prstGeom>
        </p:spPr>
      </p:pic>
    </p:spTree>
    <p:extLst>
      <p:ext uri="{BB962C8B-B14F-4D97-AF65-F5344CB8AC3E}">
        <p14:creationId xmlns:p14="http://schemas.microsoft.com/office/powerpoint/2010/main" val="798486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C378CF2-CF7C-4515-94EE-CF4F4AD35191}"/>
              </a:ext>
            </a:extLst>
          </p:cNvPr>
          <p:cNvPicPr>
            <a:picLocks noGrp="1" noChangeAspect="1"/>
          </p:cNvPicPr>
          <p:nvPr>
            <p:ph sz="quarter" idx="12"/>
          </p:nvPr>
        </p:nvPicPr>
        <p:blipFill rotWithShape="1">
          <a:blip r:embed="rId2"/>
          <a:stretch/>
        </p:blipFill>
        <p:spPr>
          <a:xfrm>
            <a:off x="914599" y="152636"/>
            <a:ext cx="10016626" cy="5959891"/>
          </a:xfrm>
          <a:noFill/>
        </p:spPr>
      </p:pic>
      <p:pic>
        <p:nvPicPr>
          <p:cNvPr id="2" name="Picture 1">
            <a:extLst>
              <a:ext uri="{FF2B5EF4-FFF2-40B4-BE49-F238E27FC236}">
                <a16:creationId xmlns:a16="http://schemas.microsoft.com/office/drawing/2014/main" id="{2AB1DC5A-F651-9540-1BEE-090969A97D4D}"/>
              </a:ext>
            </a:extLst>
          </p:cNvPr>
          <p:cNvPicPr>
            <a:picLocks noChangeAspect="1"/>
          </p:cNvPicPr>
          <p:nvPr/>
        </p:nvPicPr>
        <p:blipFill>
          <a:blip r:embed="rId3"/>
          <a:stretch>
            <a:fillRect/>
          </a:stretch>
        </p:blipFill>
        <p:spPr>
          <a:xfrm>
            <a:off x="230523" y="6453336"/>
            <a:ext cx="4500500" cy="402847"/>
          </a:xfrm>
          <a:prstGeom prst="rect">
            <a:avLst/>
          </a:prstGeom>
        </p:spPr>
      </p:pic>
    </p:spTree>
    <p:extLst>
      <p:ext uri="{BB962C8B-B14F-4D97-AF65-F5344CB8AC3E}">
        <p14:creationId xmlns:p14="http://schemas.microsoft.com/office/powerpoint/2010/main" val="2357882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FB51BBB-2C9A-406A-8CB8-7AFB0E3802AC}"/>
              </a:ext>
            </a:extLst>
          </p:cNvPr>
          <p:cNvPicPr>
            <a:picLocks noGrp="1" noChangeAspect="1"/>
          </p:cNvPicPr>
          <p:nvPr>
            <p:ph sz="quarter" idx="12"/>
          </p:nvPr>
        </p:nvPicPr>
        <p:blipFill>
          <a:blip r:embed="rId2"/>
          <a:stretch>
            <a:fillRect/>
          </a:stretch>
        </p:blipFill>
        <p:spPr>
          <a:xfrm>
            <a:off x="506073" y="68263"/>
            <a:ext cx="11186204" cy="6264275"/>
          </a:xfrm>
          <a:noFill/>
        </p:spPr>
      </p:pic>
      <p:pic>
        <p:nvPicPr>
          <p:cNvPr id="2" name="Picture 1">
            <a:extLst>
              <a:ext uri="{FF2B5EF4-FFF2-40B4-BE49-F238E27FC236}">
                <a16:creationId xmlns:a16="http://schemas.microsoft.com/office/drawing/2014/main" id="{FF2531E6-6DF4-EF5C-C33D-E91686166612}"/>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3" name="Picture 2">
            <a:extLst>
              <a:ext uri="{FF2B5EF4-FFF2-40B4-BE49-F238E27FC236}">
                <a16:creationId xmlns:a16="http://schemas.microsoft.com/office/drawing/2014/main" id="{0C5C2C64-23CC-B174-0090-1068766BFC11}"/>
              </a:ext>
            </a:extLst>
          </p:cNvPr>
          <p:cNvPicPr>
            <a:picLocks noChangeAspect="1"/>
          </p:cNvPicPr>
          <p:nvPr/>
        </p:nvPicPr>
        <p:blipFill>
          <a:blip r:embed="rId4"/>
          <a:stretch>
            <a:fillRect/>
          </a:stretch>
        </p:blipFill>
        <p:spPr>
          <a:xfrm>
            <a:off x="213978" y="18475"/>
            <a:ext cx="8208912" cy="677194"/>
          </a:xfrm>
          <a:prstGeom prst="rect">
            <a:avLst/>
          </a:prstGeom>
        </p:spPr>
      </p:pic>
    </p:spTree>
    <p:extLst>
      <p:ext uri="{BB962C8B-B14F-4D97-AF65-F5344CB8AC3E}">
        <p14:creationId xmlns:p14="http://schemas.microsoft.com/office/powerpoint/2010/main" val="14267882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FB51BBB-2C9A-406A-8CB8-7AFB0E3802AC}"/>
              </a:ext>
            </a:extLst>
          </p:cNvPr>
          <p:cNvPicPr>
            <a:picLocks noGrp="1" noChangeAspect="1"/>
          </p:cNvPicPr>
          <p:nvPr>
            <p:ph sz="quarter" idx="12"/>
          </p:nvPr>
        </p:nvPicPr>
        <p:blipFill>
          <a:blip r:embed="rId2"/>
          <a:stretch>
            <a:fillRect/>
          </a:stretch>
        </p:blipFill>
        <p:spPr>
          <a:xfrm>
            <a:off x="506073" y="68263"/>
            <a:ext cx="11186204" cy="6264275"/>
          </a:xfrm>
          <a:noFill/>
        </p:spPr>
      </p:pic>
      <p:pic>
        <p:nvPicPr>
          <p:cNvPr id="2" name="Picture 1">
            <a:extLst>
              <a:ext uri="{FF2B5EF4-FFF2-40B4-BE49-F238E27FC236}">
                <a16:creationId xmlns:a16="http://schemas.microsoft.com/office/drawing/2014/main" id="{F98FC715-E53D-6D48-62F5-4E11C89B4CD6}"/>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3" name="Picture 2">
            <a:extLst>
              <a:ext uri="{FF2B5EF4-FFF2-40B4-BE49-F238E27FC236}">
                <a16:creationId xmlns:a16="http://schemas.microsoft.com/office/drawing/2014/main" id="{D395BC8B-109F-37E5-92DB-3CFAF8CCD211}"/>
              </a:ext>
            </a:extLst>
          </p:cNvPr>
          <p:cNvPicPr>
            <a:picLocks noChangeAspect="1"/>
          </p:cNvPicPr>
          <p:nvPr/>
        </p:nvPicPr>
        <p:blipFill>
          <a:blip r:embed="rId4"/>
          <a:stretch>
            <a:fillRect/>
          </a:stretch>
        </p:blipFill>
        <p:spPr>
          <a:xfrm>
            <a:off x="213978" y="18475"/>
            <a:ext cx="8208912" cy="677194"/>
          </a:xfrm>
          <a:prstGeom prst="rect">
            <a:avLst/>
          </a:prstGeom>
        </p:spPr>
      </p:pic>
    </p:spTree>
    <p:extLst>
      <p:ext uri="{BB962C8B-B14F-4D97-AF65-F5344CB8AC3E}">
        <p14:creationId xmlns:p14="http://schemas.microsoft.com/office/powerpoint/2010/main" val="29508702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11C295F-7509-4C77-A585-4DBE5090B628}"/>
              </a:ext>
            </a:extLst>
          </p:cNvPr>
          <p:cNvPicPr>
            <a:picLocks noGrp="1" noChangeAspect="1"/>
          </p:cNvPicPr>
          <p:nvPr>
            <p:ph sz="quarter" idx="12"/>
          </p:nvPr>
        </p:nvPicPr>
        <p:blipFill>
          <a:blip r:embed="rId2"/>
          <a:stretch>
            <a:fillRect/>
          </a:stretch>
        </p:blipFill>
        <p:spPr>
          <a:xfrm>
            <a:off x="506073" y="68263"/>
            <a:ext cx="11186204" cy="6264275"/>
          </a:xfrm>
          <a:noFill/>
        </p:spPr>
      </p:pic>
      <p:pic>
        <p:nvPicPr>
          <p:cNvPr id="2" name="Picture 1">
            <a:extLst>
              <a:ext uri="{FF2B5EF4-FFF2-40B4-BE49-F238E27FC236}">
                <a16:creationId xmlns:a16="http://schemas.microsoft.com/office/drawing/2014/main" id="{40AFD740-5E37-888B-0832-F3DAE86FA037}"/>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3" name="Picture 2">
            <a:extLst>
              <a:ext uri="{FF2B5EF4-FFF2-40B4-BE49-F238E27FC236}">
                <a16:creationId xmlns:a16="http://schemas.microsoft.com/office/drawing/2014/main" id="{1544B9FF-B395-6BD4-1597-7150975B9D8A}"/>
              </a:ext>
            </a:extLst>
          </p:cNvPr>
          <p:cNvPicPr>
            <a:picLocks noChangeAspect="1"/>
          </p:cNvPicPr>
          <p:nvPr/>
        </p:nvPicPr>
        <p:blipFill>
          <a:blip r:embed="rId4"/>
          <a:stretch>
            <a:fillRect/>
          </a:stretch>
        </p:blipFill>
        <p:spPr>
          <a:xfrm>
            <a:off x="213978" y="18475"/>
            <a:ext cx="8208912" cy="677194"/>
          </a:xfrm>
          <a:prstGeom prst="rect">
            <a:avLst/>
          </a:prstGeom>
        </p:spPr>
      </p:pic>
    </p:spTree>
    <p:extLst>
      <p:ext uri="{BB962C8B-B14F-4D97-AF65-F5344CB8AC3E}">
        <p14:creationId xmlns:p14="http://schemas.microsoft.com/office/powerpoint/2010/main" val="39939229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8A426E-7FD3-4212-B411-E56579E580FB}"/>
              </a:ext>
            </a:extLst>
          </p:cNvPr>
          <p:cNvPicPr>
            <a:picLocks noChangeAspect="1"/>
          </p:cNvPicPr>
          <p:nvPr/>
        </p:nvPicPr>
        <p:blipFill>
          <a:blip r:embed="rId2"/>
          <a:stretch>
            <a:fillRect/>
          </a:stretch>
        </p:blipFill>
        <p:spPr>
          <a:xfrm>
            <a:off x="530930" y="68263"/>
            <a:ext cx="11136490" cy="6264275"/>
          </a:xfrm>
          <a:prstGeom prst="rect">
            <a:avLst/>
          </a:prstGeom>
          <a:noFill/>
        </p:spPr>
      </p:pic>
      <p:pic>
        <p:nvPicPr>
          <p:cNvPr id="2" name="Picture 1">
            <a:extLst>
              <a:ext uri="{FF2B5EF4-FFF2-40B4-BE49-F238E27FC236}">
                <a16:creationId xmlns:a16="http://schemas.microsoft.com/office/drawing/2014/main" id="{76B39EA2-D003-75E7-694A-A4AC4E2A4EC1}"/>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3" name="Picture 2">
            <a:extLst>
              <a:ext uri="{FF2B5EF4-FFF2-40B4-BE49-F238E27FC236}">
                <a16:creationId xmlns:a16="http://schemas.microsoft.com/office/drawing/2014/main" id="{3D77AF76-298B-E726-B83B-EFBA48EB378C}"/>
              </a:ext>
            </a:extLst>
          </p:cNvPr>
          <p:cNvPicPr>
            <a:picLocks noChangeAspect="1"/>
          </p:cNvPicPr>
          <p:nvPr/>
        </p:nvPicPr>
        <p:blipFill>
          <a:blip r:embed="rId4"/>
          <a:stretch>
            <a:fillRect/>
          </a:stretch>
        </p:blipFill>
        <p:spPr>
          <a:xfrm>
            <a:off x="213978" y="18475"/>
            <a:ext cx="8208912" cy="677194"/>
          </a:xfrm>
          <a:prstGeom prst="rect">
            <a:avLst/>
          </a:prstGeom>
        </p:spPr>
      </p:pic>
    </p:spTree>
    <p:extLst>
      <p:ext uri="{BB962C8B-B14F-4D97-AF65-F5344CB8AC3E}">
        <p14:creationId xmlns:p14="http://schemas.microsoft.com/office/powerpoint/2010/main" val="6001593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A91CF2F-3C9D-44ED-9E9B-4AD197AFFFDB}"/>
              </a:ext>
            </a:extLst>
          </p:cNvPr>
          <p:cNvPicPr>
            <a:picLocks noGrp="1" noChangeAspect="1"/>
          </p:cNvPicPr>
          <p:nvPr>
            <p:ph sz="quarter" idx="12"/>
          </p:nvPr>
        </p:nvPicPr>
        <p:blipFill>
          <a:blip r:embed="rId2"/>
          <a:stretch>
            <a:fillRect/>
          </a:stretch>
        </p:blipFill>
        <p:spPr>
          <a:xfrm>
            <a:off x="480990" y="68263"/>
            <a:ext cx="11236370" cy="6264275"/>
          </a:xfrm>
          <a:noFill/>
        </p:spPr>
      </p:pic>
      <p:pic>
        <p:nvPicPr>
          <p:cNvPr id="2" name="Picture 1">
            <a:extLst>
              <a:ext uri="{FF2B5EF4-FFF2-40B4-BE49-F238E27FC236}">
                <a16:creationId xmlns:a16="http://schemas.microsoft.com/office/drawing/2014/main" id="{CA35F826-455D-B43E-07CE-295B05420140}"/>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3" name="Picture 2">
            <a:extLst>
              <a:ext uri="{FF2B5EF4-FFF2-40B4-BE49-F238E27FC236}">
                <a16:creationId xmlns:a16="http://schemas.microsoft.com/office/drawing/2014/main" id="{44BFEBC3-6052-604F-298D-52D2E3638176}"/>
              </a:ext>
            </a:extLst>
          </p:cNvPr>
          <p:cNvPicPr>
            <a:picLocks noChangeAspect="1"/>
          </p:cNvPicPr>
          <p:nvPr/>
        </p:nvPicPr>
        <p:blipFill>
          <a:blip r:embed="rId4"/>
          <a:stretch>
            <a:fillRect/>
          </a:stretch>
        </p:blipFill>
        <p:spPr>
          <a:xfrm>
            <a:off x="213978" y="18475"/>
            <a:ext cx="8208912" cy="677194"/>
          </a:xfrm>
          <a:prstGeom prst="rect">
            <a:avLst/>
          </a:prstGeom>
        </p:spPr>
      </p:pic>
    </p:spTree>
    <p:extLst>
      <p:ext uri="{BB962C8B-B14F-4D97-AF65-F5344CB8AC3E}">
        <p14:creationId xmlns:p14="http://schemas.microsoft.com/office/powerpoint/2010/main" val="13224743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3439991-685A-4024-8A15-3301E504F5C1}"/>
              </a:ext>
            </a:extLst>
          </p:cNvPr>
          <p:cNvPicPr>
            <a:picLocks noGrp="1" noChangeAspect="1"/>
          </p:cNvPicPr>
          <p:nvPr>
            <p:ph sz="quarter" idx="12"/>
          </p:nvPr>
        </p:nvPicPr>
        <p:blipFill>
          <a:blip r:embed="rId2"/>
          <a:stretch>
            <a:fillRect/>
          </a:stretch>
        </p:blipFill>
        <p:spPr>
          <a:xfrm>
            <a:off x="480990" y="68263"/>
            <a:ext cx="11236370" cy="6264275"/>
          </a:xfrm>
          <a:noFill/>
        </p:spPr>
      </p:pic>
      <p:pic>
        <p:nvPicPr>
          <p:cNvPr id="2" name="Picture 1">
            <a:extLst>
              <a:ext uri="{FF2B5EF4-FFF2-40B4-BE49-F238E27FC236}">
                <a16:creationId xmlns:a16="http://schemas.microsoft.com/office/drawing/2014/main" id="{E00C3FD6-EE96-3810-B416-93D1863F71AE}"/>
              </a:ext>
            </a:extLst>
          </p:cNvPr>
          <p:cNvPicPr>
            <a:picLocks noChangeAspect="1"/>
          </p:cNvPicPr>
          <p:nvPr/>
        </p:nvPicPr>
        <p:blipFill>
          <a:blip r:embed="rId3"/>
          <a:stretch>
            <a:fillRect/>
          </a:stretch>
        </p:blipFill>
        <p:spPr>
          <a:xfrm>
            <a:off x="230523" y="6453336"/>
            <a:ext cx="4500500" cy="402847"/>
          </a:xfrm>
          <a:prstGeom prst="rect">
            <a:avLst/>
          </a:prstGeom>
        </p:spPr>
      </p:pic>
      <p:pic>
        <p:nvPicPr>
          <p:cNvPr id="3" name="Picture 2">
            <a:extLst>
              <a:ext uri="{FF2B5EF4-FFF2-40B4-BE49-F238E27FC236}">
                <a16:creationId xmlns:a16="http://schemas.microsoft.com/office/drawing/2014/main" id="{0996B81E-697B-6BE1-1D33-8DC28BAC5BA9}"/>
              </a:ext>
            </a:extLst>
          </p:cNvPr>
          <p:cNvPicPr>
            <a:picLocks noChangeAspect="1"/>
          </p:cNvPicPr>
          <p:nvPr/>
        </p:nvPicPr>
        <p:blipFill>
          <a:blip r:embed="rId4"/>
          <a:stretch>
            <a:fillRect/>
          </a:stretch>
        </p:blipFill>
        <p:spPr>
          <a:xfrm>
            <a:off x="213978" y="18475"/>
            <a:ext cx="8208912" cy="677194"/>
          </a:xfrm>
          <a:prstGeom prst="rect">
            <a:avLst/>
          </a:prstGeom>
        </p:spPr>
      </p:pic>
    </p:spTree>
    <p:extLst>
      <p:ext uri="{BB962C8B-B14F-4D97-AF65-F5344CB8AC3E}">
        <p14:creationId xmlns:p14="http://schemas.microsoft.com/office/powerpoint/2010/main" val="24549370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50A-69C6-4029-AD4D-398D76A91933}"/>
              </a:ext>
            </a:extLst>
          </p:cNvPr>
          <p:cNvSpPr>
            <a:spLocks noGrp="1"/>
          </p:cNvSpPr>
          <p:nvPr>
            <p:ph type="title"/>
          </p:nvPr>
        </p:nvSpPr>
        <p:spPr/>
        <p:txBody>
          <a:bodyPr/>
          <a:lstStyle/>
          <a:p>
            <a:r>
              <a:rPr lang="en-US" dirty="0"/>
              <a:t>E.R.C.E.S. Specification from City of San Antonio</a:t>
            </a:r>
          </a:p>
        </p:txBody>
      </p:sp>
      <p:sp>
        <p:nvSpPr>
          <p:cNvPr id="4" name="TextBox 3">
            <a:extLst>
              <a:ext uri="{FF2B5EF4-FFF2-40B4-BE49-F238E27FC236}">
                <a16:creationId xmlns:a16="http://schemas.microsoft.com/office/drawing/2014/main" id="{03468AD2-EFAC-449E-8319-D34BD42DE251}"/>
              </a:ext>
            </a:extLst>
          </p:cNvPr>
          <p:cNvSpPr txBox="1"/>
          <p:nvPr/>
        </p:nvSpPr>
        <p:spPr>
          <a:xfrm>
            <a:off x="627063" y="2778796"/>
            <a:ext cx="11161350" cy="2800767"/>
          </a:xfrm>
          <a:prstGeom prst="rect">
            <a:avLst/>
          </a:prstGeom>
          <a:noFill/>
        </p:spPr>
        <p:txBody>
          <a:bodyPr wrap="square">
            <a:spAutoFit/>
          </a:bodyPr>
          <a:lstStyle/>
          <a:p>
            <a:pPr algn="l"/>
            <a:r>
              <a:rPr lang="en-US" sz="1600" b="0" i="1" dirty="0">
                <a:solidFill>
                  <a:srgbClr val="313335"/>
                </a:solidFill>
                <a:effectLst/>
                <a:latin typeface="Open Sans"/>
              </a:rPr>
              <a:t>SECTION 510 EMERGENCY RESPONDER RADIO COVERAGE is amended as follows:</a:t>
            </a:r>
            <a:endParaRPr lang="en-US" sz="1600" b="0" i="0" dirty="0">
              <a:solidFill>
                <a:srgbClr val="313335"/>
              </a:solidFill>
              <a:effectLst/>
              <a:latin typeface="Open Sans"/>
            </a:endParaRPr>
          </a:p>
          <a:p>
            <a:pPr algn="l"/>
            <a:r>
              <a:rPr lang="en-US" sz="1600" b="1" i="0" dirty="0">
                <a:solidFill>
                  <a:srgbClr val="313335"/>
                </a:solidFill>
                <a:effectLst/>
                <a:latin typeface="Open Sans"/>
              </a:rPr>
              <a:t>510.1 Emergency responder radio coverage in new buildings</a:t>
            </a:r>
            <a:r>
              <a:rPr lang="en-US" sz="1600" b="0" i="0" dirty="0">
                <a:solidFill>
                  <a:srgbClr val="313335"/>
                </a:solidFill>
                <a:effectLst/>
                <a:latin typeface="Open Sans"/>
              </a:rPr>
              <a:t>. Except as otherwise provided, no person shall erect, construct, or modify any building or structure or any part thereof, or cause the same to be done which fails to support adequate radio coverage for City of San Antonio public safety services including, but not limited to, </a:t>
            </a:r>
            <a:r>
              <a:rPr lang="en-US" sz="1600" b="0" i="0" dirty="0">
                <a:solidFill>
                  <a:srgbClr val="313335"/>
                </a:solidFill>
                <a:effectLst/>
                <a:highlight>
                  <a:srgbClr val="FFFF00"/>
                </a:highlight>
                <a:latin typeface="Open Sans"/>
              </a:rPr>
              <a:t>police, fire, and public works departments.</a:t>
            </a:r>
            <a:r>
              <a:rPr lang="en-US" sz="1600" b="0" i="0" dirty="0">
                <a:solidFill>
                  <a:srgbClr val="313335"/>
                </a:solidFill>
                <a:effectLst/>
                <a:latin typeface="Open Sans"/>
              </a:rPr>
              <a:t> A certificate of occupancy may not be issued for any building or structure which fails to comply with this requirement. The frequency range which must be supported shall be </a:t>
            </a:r>
            <a:r>
              <a:rPr lang="en-US" sz="1600" b="0" i="0" dirty="0">
                <a:solidFill>
                  <a:srgbClr val="313335"/>
                </a:solidFill>
                <a:effectLst/>
                <a:highlight>
                  <a:srgbClr val="FFFF00"/>
                </a:highlight>
                <a:latin typeface="Open Sans"/>
              </a:rPr>
              <a:t>800 MHz range </a:t>
            </a:r>
            <a:r>
              <a:rPr lang="en-US" sz="1600" b="0" i="0" dirty="0">
                <a:solidFill>
                  <a:srgbClr val="313335"/>
                </a:solidFill>
                <a:effectLst/>
                <a:latin typeface="Open Sans"/>
              </a:rPr>
              <a:t>or as otherwise established and required in writing by the City of San Antonio as being necessary for public safety purposes.</a:t>
            </a:r>
          </a:p>
          <a:p>
            <a:pPr algn="l"/>
            <a:r>
              <a:rPr lang="en-US" sz="1600" b="1" i="0" dirty="0">
                <a:solidFill>
                  <a:srgbClr val="313335"/>
                </a:solidFill>
                <a:effectLst/>
                <a:latin typeface="Open Sans"/>
              </a:rPr>
              <a:t>510.11 Exemptions</a:t>
            </a:r>
            <a:r>
              <a:rPr lang="en-US" sz="1600" b="0" i="0" dirty="0">
                <a:solidFill>
                  <a:srgbClr val="313335"/>
                </a:solidFill>
                <a:effectLst/>
                <a:latin typeface="Open Sans"/>
              </a:rPr>
              <a:t>. This section shall </a:t>
            </a:r>
            <a:r>
              <a:rPr lang="en-US" sz="1600" b="0" i="0" dirty="0">
                <a:solidFill>
                  <a:srgbClr val="313335"/>
                </a:solidFill>
                <a:effectLst/>
                <a:highlight>
                  <a:srgbClr val="FFFF00"/>
                </a:highlight>
                <a:latin typeface="Open Sans"/>
              </a:rPr>
              <a:t>not apply to buildings less than 50,000 square feet </a:t>
            </a:r>
            <a:r>
              <a:rPr lang="en-US" sz="1600" b="0" i="0" dirty="0">
                <a:solidFill>
                  <a:srgbClr val="313335"/>
                </a:solidFill>
                <a:effectLst/>
                <a:latin typeface="Open Sans"/>
              </a:rPr>
              <a:t>or any single-family detached residential dwelling or multifamily building or structure less than 50,000 square feet or any building under four stories with less than 50,000 square feet per floor.</a:t>
            </a:r>
          </a:p>
        </p:txBody>
      </p:sp>
      <p:grpSp>
        <p:nvGrpSpPr>
          <p:cNvPr id="9" name="Group 8">
            <a:extLst>
              <a:ext uri="{FF2B5EF4-FFF2-40B4-BE49-F238E27FC236}">
                <a16:creationId xmlns:a16="http://schemas.microsoft.com/office/drawing/2014/main" id="{FFE57104-BDC2-4045-8E41-C7BAA5091EF5}"/>
              </a:ext>
            </a:extLst>
          </p:cNvPr>
          <p:cNvGrpSpPr/>
          <p:nvPr/>
        </p:nvGrpSpPr>
        <p:grpSpPr>
          <a:xfrm>
            <a:off x="744001" y="1918375"/>
            <a:ext cx="2563975" cy="698400"/>
            <a:chOff x="3535200" y="5284800"/>
            <a:chExt cx="2563975" cy="698400"/>
          </a:xfrm>
        </p:grpSpPr>
        <p:sp>
          <p:nvSpPr>
            <p:cNvPr id="8" name="Rectangle 7">
              <a:extLst>
                <a:ext uri="{FF2B5EF4-FFF2-40B4-BE49-F238E27FC236}">
                  <a16:creationId xmlns:a16="http://schemas.microsoft.com/office/drawing/2014/main" id="{392E119F-130A-48B4-93F2-93AA8AD4E15E}"/>
                </a:ext>
              </a:extLst>
            </p:cNvPr>
            <p:cNvSpPr/>
            <p:nvPr/>
          </p:nvSpPr>
          <p:spPr bwMode="auto">
            <a:xfrm>
              <a:off x="3535200" y="5284800"/>
              <a:ext cx="2563975" cy="698400"/>
            </a:xfrm>
            <a:prstGeom prst="rect">
              <a:avLst/>
            </a:prstGeom>
            <a:solidFill>
              <a:srgbClr val="AF235F"/>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dirty="0">
                <a:solidFill>
                  <a:schemeClr val="tx1"/>
                </a:solidFill>
                <a:latin typeface="+mn-lt"/>
                <a:ea typeface="Arial Unicode MS" panose="020B0604020202020204" pitchFamily="34" charset="-128"/>
                <a:cs typeface="Arial Unicode MS" panose="020B0604020202020204" pitchFamily="34" charset="-128"/>
              </a:endParaRPr>
            </a:p>
          </p:txBody>
        </p:sp>
        <p:pic>
          <p:nvPicPr>
            <p:cNvPr id="37892" name="Picture 4" descr="The City of San Antonio - Official City Website">
              <a:extLst>
                <a:ext uri="{FF2B5EF4-FFF2-40B4-BE49-F238E27FC236}">
                  <a16:creationId xmlns:a16="http://schemas.microsoft.com/office/drawing/2014/main" id="{B735A4A2-62A0-4284-8868-7354F8A3B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875" y="5373960"/>
              <a:ext cx="2362200" cy="5238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15085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50A-69C6-4029-AD4D-398D76A91933}"/>
              </a:ext>
            </a:extLst>
          </p:cNvPr>
          <p:cNvSpPr>
            <a:spLocks noGrp="1"/>
          </p:cNvSpPr>
          <p:nvPr>
            <p:ph type="title"/>
          </p:nvPr>
        </p:nvSpPr>
        <p:spPr/>
        <p:txBody>
          <a:bodyPr/>
          <a:lstStyle/>
          <a:p>
            <a:r>
              <a:rPr lang="en-US" dirty="0"/>
              <a:t>E.R.C.E.S. Specification from the City of Austin</a:t>
            </a:r>
          </a:p>
        </p:txBody>
      </p:sp>
      <p:sp>
        <p:nvSpPr>
          <p:cNvPr id="4" name="TextBox 3">
            <a:extLst>
              <a:ext uri="{FF2B5EF4-FFF2-40B4-BE49-F238E27FC236}">
                <a16:creationId xmlns:a16="http://schemas.microsoft.com/office/drawing/2014/main" id="{03468AD2-EFAC-449E-8319-D34BD42DE251}"/>
              </a:ext>
            </a:extLst>
          </p:cNvPr>
          <p:cNvSpPr txBox="1"/>
          <p:nvPr/>
        </p:nvSpPr>
        <p:spPr>
          <a:xfrm>
            <a:off x="1972801" y="1477119"/>
            <a:ext cx="9742950" cy="4770537"/>
          </a:xfrm>
          <a:prstGeom prst="rect">
            <a:avLst/>
          </a:prstGeom>
          <a:noFill/>
        </p:spPr>
        <p:txBody>
          <a:bodyPr wrap="square">
            <a:spAutoFit/>
          </a:bodyPr>
          <a:lstStyle/>
          <a:p>
            <a:pPr algn="l"/>
            <a:r>
              <a:rPr lang="en-US" sz="1600" b="1" dirty="0">
                <a:solidFill>
                  <a:schemeClr val="tx1"/>
                </a:solidFill>
              </a:rPr>
              <a:t>510.1 Emergency responder radio coverage in buildings. </a:t>
            </a:r>
            <a:r>
              <a:rPr lang="en-US" sz="1600" dirty="0">
                <a:solidFill>
                  <a:schemeClr val="tx1"/>
                </a:solidFill>
              </a:rPr>
              <a:t>All buildings shall have approved radio coverage for emergency responders within the building based upon the existing coverage levels of the public safety communications system of the jurisdiction at the exterior of the building. This section shall not require improvement of the existing public safety communication system. Exceptions: Page 37 of 93 1. Where approved by the building official and the fire chief, </a:t>
            </a:r>
            <a:r>
              <a:rPr lang="en-US" sz="1600" i="1" dirty="0">
                <a:solidFill>
                  <a:schemeClr val="tx1"/>
                </a:solidFill>
              </a:rPr>
              <a:t>a wired communication system </a:t>
            </a:r>
            <a:r>
              <a:rPr lang="en-US" sz="1600" dirty="0">
                <a:solidFill>
                  <a:schemeClr val="tx1"/>
                </a:solidFill>
              </a:rPr>
              <a:t>in accordance with </a:t>
            </a:r>
            <a:r>
              <a:rPr lang="en-US" sz="1600" b="1" dirty="0" err="1">
                <a:solidFill>
                  <a:schemeClr val="tx1"/>
                </a:solidFill>
              </a:rPr>
              <a:t>Secton</a:t>
            </a:r>
            <a:r>
              <a:rPr lang="en-US" sz="1600" b="1" dirty="0">
                <a:solidFill>
                  <a:schemeClr val="tx1"/>
                </a:solidFill>
              </a:rPr>
              <a:t> 907.2.13.2</a:t>
            </a:r>
            <a:r>
              <a:rPr lang="en-US" sz="1600" dirty="0">
                <a:solidFill>
                  <a:schemeClr val="tx1"/>
                </a:solidFill>
              </a:rPr>
              <a:t> shall be permitted to be installed or maintained in lieu of an approved radio coverage system in buildings where a floor for human occupancy is located not more than 75 feet (22 860 mm) above the lowest level of fire department vehicle access. 2. Where it is determined by the fire code official that the radio coverage system is not needed. </a:t>
            </a:r>
          </a:p>
          <a:p>
            <a:pPr algn="l"/>
            <a:r>
              <a:rPr lang="en-US" sz="1600" b="1" dirty="0">
                <a:solidFill>
                  <a:schemeClr val="tx1"/>
                </a:solidFill>
              </a:rPr>
              <a:t>510.1.1 Time Frame for New Building Installations. </a:t>
            </a:r>
            <a:r>
              <a:rPr lang="en-US" sz="1600" dirty="0">
                <a:solidFill>
                  <a:schemeClr val="tx1"/>
                </a:solidFill>
              </a:rPr>
              <a:t>The adequacy of radio coverage for buildings permitted after adoption of this code shall be determined following completion of construction and issuance of the Certificate of Occupancy. If supplemental equipment such as bi-directional amplifiers are necessary to assure radio coverage, the design and installation of the supplementary radio transmission equipment shall be completed </a:t>
            </a:r>
            <a:r>
              <a:rPr lang="en-US" sz="1600" dirty="0">
                <a:solidFill>
                  <a:schemeClr val="tx1"/>
                </a:solidFill>
                <a:highlight>
                  <a:srgbClr val="FFFF00"/>
                </a:highlight>
              </a:rPr>
              <a:t>within two years of original occupancy</a:t>
            </a:r>
            <a:r>
              <a:rPr lang="en-US" sz="1600" dirty="0">
                <a:solidFill>
                  <a:schemeClr val="tx1"/>
                </a:solidFill>
              </a:rPr>
              <a:t>. </a:t>
            </a:r>
          </a:p>
          <a:p>
            <a:pPr algn="l"/>
            <a:r>
              <a:rPr lang="en-US" sz="1600" b="1" dirty="0">
                <a:solidFill>
                  <a:schemeClr val="tx1"/>
                </a:solidFill>
              </a:rPr>
              <a:t>510.1.2 Time Frame for Existing Buildings. </a:t>
            </a:r>
            <a:r>
              <a:rPr lang="en-US" sz="1600" dirty="0">
                <a:solidFill>
                  <a:schemeClr val="tx1"/>
                </a:solidFill>
              </a:rPr>
              <a:t>If it is discovered that radio coverage is not adequate within buildings permitted prior to the adoption of this code, the design and installation of necessary supplementary radio transmission equipment shall be completed </a:t>
            </a:r>
            <a:r>
              <a:rPr lang="en-US" sz="1600" dirty="0">
                <a:solidFill>
                  <a:schemeClr val="tx1"/>
                </a:solidFill>
                <a:highlight>
                  <a:srgbClr val="FFFF00"/>
                </a:highlight>
              </a:rPr>
              <a:t>within three years </a:t>
            </a:r>
            <a:r>
              <a:rPr lang="en-US" sz="1600" dirty="0">
                <a:solidFill>
                  <a:schemeClr val="tx1"/>
                </a:solidFill>
              </a:rPr>
              <a:t>of the discovery of the deficiency. </a:t>
            </a:r>
            <a:endParaRPr lang="en-US" sz="1600" b="0" i="0" dirty="0">
              <a:solidFill>
                <a:schemeClr val="tx1"/>
              </a:solidFill>
              <a:effectLst/>
              <a:latin typeface="Open Sans"/>
            </a:endParaRPr>
          </a:p>
        </p:txBody>
      </p:sp>
      <p:pic>
        <p:nvPicPr>
          <p:cNvPr id="38914" name="Picture 2" descr="Amazon.com: LPF USA Round City of Austin Texas Seal (tx Limits Logo):  Automotive">
            <a:extLst>
              <a:ext uri="{FF2B5EF4-FFF2-40B4-BE49-F238E27FC236}">
                <a16:creationId xmlns:a16="http://schemas.microsoft.com/office/drawing/2014/main" id="{417969D6-F901-4C6F-A625-9CFCB35EB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63" y="2615111"/>
            <a:ext cx="1623205" cy="162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8952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C53B-F60C-4B63-91E1-EB186E6B9C0E}"/>
              </a:ext>
            </a:extLst>
          </p:cNvPr>
          <p:cNvSpPr>
            <a:spLocks noGrp="1"/>
          </p:cNvSpPr>
          <p:nvPr>
            <p:ph type="title"/>
          </p:nvPr>
        </p:nvSpPr>
        <p:spPr/>
        <p:txBody>
          <a:bodyPr/>
          <a:lstStyle/>
          <a:p>
            <a:r>
              <a:rPr lang="en-US" dirty="0"/>
              <a:t>E.R.C.E.S. Specifications from Harris County</a:t>
            </a:r>
          </a:p>
        </p:txBody>
      </p:sp>
      <p:pic>
        <p:nvPicPr>
          <p:cNvPr id="4" name="Picture 3">
            <a:extLst>
              <a:ext uri="{FF2B5EF4-FFF2-40B4-BE49-F238E27FC236}">
                <a16:creationId xmlns:a16="http://schemas.microsoft.com/office/drawing/2014/main" id="{79D62E9F-B77A-4E1D-8DE9-3E7841205A95}"/>
              </a:ext>
            </a:extLst>
          </p:cNvPr>
          <p:cNvPicPr/>
          <p:nvPr/>
        </p:nvPicPr>
        <p:blipFill rotWithShape="1">
          <a:blip r:embed="rId2"/>
          <a:srcRect l="55703" t="23760"/>
          <a:stretch/>
        </p:blipFill>
        <p:spPr>
          <a:xfrm>
            <a:off x="0" y="2522774"/>
            <a:ext cx="1986537" cy="2791652"/>
          </a:xfrm>
          <a:prstGeom prst="rect">
            <a:avLst/>
          </a:prstGeom>
        </p:spPr>
      </p:pic>
      <p:sp>
        <p:nvSpPr>
          <p:cNvPr id="6" name="TextBox 5">
            <a:extLst>
              <a:ext uri="{FF2B5EF4-FFF2-40B4-BE49-F238E27FC236}">
                <a16:creationId xmlns:a16="http://schemas.microsoft.com/office/drawing/2014/main" id="{8FE282F3-0978-41DB-8A82-297313607419}"/>
              </a:ext>
            </a:extLst>
          </p:cNvPr>
          <p:cNvSpPr txBox="1"/>
          <p:nvPr/>
        </p:nvSpPr>
        <p:spPr>
          <a:xfrm>
            <a:off x="2109600" y="1359085"/>
            <a:ext cx="9656550" cy="4806765"/>
          </a:xfrm>
          <a:prstGeom prst="rect">
            <a:avLst/>
          </a:prstGeom>
          <a:noFill/>
        </p:spPr>
        <p:txBody>
          <a:bodyPr wrap="square">
            <a:spAutoFit/>
          </a:bodyPr>
          <a:lstStyle/>
          <a:p>
            <a:pPr marL="0" marR="0">
              <a:lnSpc>
                <a:spcPct val="107000"/>
              </a:lnSpc>
              <a:spcBef>
                <a:spcPts val="0"/>
              </a:spcBef>
              <a:spcAft>
                <a:spcPts val="80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SECTION 510 – 2018 IFC EMERGENCY RESPONDER RADIO COVERAGE 510.1</a:t>
            </a: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Emergency responder radio coverage in new buildings. </a:t>
            </a: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New buildings shall have approved radio coverage for emergency responders within the building based on the existing coverage levels of the public safety communication systems utilized by the jurisdiction, measured at the exterior of the building. Coverage shall include the Harris County Radio System (</a:t>
            </a:r>
            <a:r>
              <a:rPr lang="en-US" sz="1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TxWARN</a:t>
            </a: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 frequency range to be supported is </a:t>
            </a:r>
            <a:r>
              <a:rPr lang="en-US" sz="16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700-800 MHz (FDMA and TDMA)). Additional VHF/UHF (150-174 MHz/408-512 MHz) frequency range </a:t>
            </a: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may be required based upon the need of local public safety services or as otherwise required in writing by Harris County for public safety purposes. Any building or structure that fails to support adequate radio coverage must be brought into compliance. The owner shall immediately contact the Harris County Fire Marshal’s Office to report the system failure. This section shall not require improvement of the existing public safety communication systems.</a:t>
            </a:r>
          </a:p>
          <a:p>
            <a:pPr marL="0" marR="0">
              <a:spcBef>
                <a:spcPts val="0"/>
              </a:spcBef>
              <a:spcAft>
                <a:spcPts val="20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Exceptions: </a:t>
            </a:r>
          </a:p>
          <a:p>
            <a:pPr marL="457200" marR="0">
              <a:spcBef>
                <a:spcPts val="0"/>
              </a:spcBef>
              <a:spcAft>
                <a:spcPts val="20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Where it is determined by the fire code official that the radio coverage system is not needed. </a:t>
            </a:r>
          </a:p>
          <a:p>
            <a:pPr marL="457200" marR="0">
              <a:spcBef>
                <a:spcPts val="0"/>
              </a:spcBef>
              <a:spcAft>
                <a:spcPts val="20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Buildings less than 50,000 square feet. </a:t>
            </a:r>
          </a:p>
          <a:p>
            <a:pPr marL="457200" marR="0">
              <a:spcBef>
                <a:spcPts val="0"/>
              </a:spcBef>
              <a:spcAft>
                <a:spcPts val="20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3.Single-family detached residential dwellings and multifamily buildings. </a:t>
            </a:r>
          </a:p>
          <a:p>
            <a:pPr marL="457200" marR="0">
              <a:spcBef>
                <a:spcPts val="0"/>
              </a:spcBef>
              <a:spcAft>
                <a:spcPts val="20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Any building </a:t>
            </a:r>
            <a:r>
              <a:rPr lang="en-US" sz="16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less than four stories in height with less than 50,000 square feet per floor</a:t>
            </a: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R="0">
              <a:lnSpc>
                <a:spcPct val="107000"/>
              </a:lnSpc>
              <a:spcBef>
                <a:spcPts val="0"/>
              </a:spcBef>
              <a:spcAft>
                <a:spcPts val="800"/>
              </a:spcAft>
            </a:pPr>
            <a:r>
              <a:rPr lang="en-US" sz="1600" b="1" dirty="0">
                <a:solidFill>
                  <a:schemeClr val="tx1"/>
                </a:solidFill>
                <a:latin typeface="Calibri" panose="020F0502020204030204" pitchFamily="34" charset="0"/>
                <a:cs typeface="Times New Roman" panose="02020603050405020304" pitchFamily="18" charset="0"/>
              </a:rPr>
              <a:t>510.2 Emergency responder radio coverage in existing buildings. </a:t>
            </a:r>
            <a:r>
              <a:rPr lang="en-US" sz="1600" dirty="0">
                <a:solidFill>
                  <a:schemeClr val="tx1"/>
                </a:solidFill>
                <a:latin typeface="Calibri" panose="020F0502020204030204" pitchFamily="34" charset="0"/>
                <a:cs typeface="Times New Roman" panose="02020603050405020304" pitchFamily="18" charset="0"/>
              </a:rPr>
              <a:t>Existing buildings shall be provided with approved radio coverage for emergency responders as required in Chapter 11.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87687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C53B-F60C-4B63-91E1-EB186E6B9C0E}"/>
              </a:ext>
            </a:extLst>
          </p:cNvPr>
          <p:cNvSpPr>
            <a:spLocks noGrp="1"/>
          </p:cNvSpPr>
          <p:nvPr>
            <p:ph type="title"/>
          </p:nvPr>
        </p:nvSpPr>
        <p:spPr/>
        <p:txBody>
          <a:bodyPr/>
          <a:lstStyle/>
          <a:p>
            <a:r>
              <a:rPr lang="en-US" dirty="0"/>
              <a:t>E.R.C.E.S. Specifications from the City of Houston</a:t>
            </a:r>
          </a:p>
        </p:txBody>
      </p:sp>
      <p:sp>
        <p:nvSpPr>
          <p:cNvPr id="6" name="TextBox 5">
            <a:extLst>
              <a:ext uri="{FF2B5EF4-FFF2-40B4-BE49-F238E27FC236}">
                <a16:creationId xmlns:a16="http://schemas.microsoft.com/office/drawing/2014/main" id="{8FE282F3-0978-41DB-8A82-297313607419}"/>
              </a:ext>
            </a:extLst>
          </p:cNvPr>
          <p:cNvSpPr txBox="1"/>
          <p:nvPr/>
        </p:nvSpPr>
        <p:spPr>
          <a:xfrm>
            <a:off x="1857600" y="1421439"/>
            <a:ext cx="10029600" cy="4807470"/>
          </a:xfrm>
          <a:prstGeom prst="rect">
            <a:avLst/>
          </a:prstGeom>
          <a:noFill/>
        </p:spPr>
        <p:txBody>
          <a:bodyPr wrap="square">
            <a:spAutoFit/>
          </a:bodyPr>
          <a:lstStyle/>
          <a:p>
            <a:pPr marL="0" marR="0">
              <a:lnSpc>
                <a:spcPct val="107000"/>
              </a:lnSpc>
              <a:spcBef>
                <a:spcPts val="0"/>
              </a:spcBef>
              <a:spcAft>
                <a:spcPts val="800"/>
              </a:spcAft>
            </a:pPr>
            <a:r>
              <a:rPr lang="en-US" sz="1600" b="1" i="0" dirty="0">
                <a:solidFill>
                  <a:schemeClr val="tx1"/>
                </a:solidFill>
                <a:effectLst/>
                <a:latin typeface="Arial" panose="020B0604020202020204" pitchFamily="34" charset="0"/>
              </a:rPr>
              <a:t>The Houston Construction Code requires Emergency Responder Radio Coverage (ERRC) </a:t>
            </a:r>
            <a:r>
              <a:rPr lang="en-US" sz="1600" b="0" i="0" dirty="0">
                <a:solidFill>
                  <a:schemeClr val="tx1"/>
                </a:solidFill>
                <a:effectLst/>
                <a:latin typeface="Arial" panose="020B0604020202020204" pitchFamily="34" charset="0"/>
              </a:rPr>
              <a:t>in all buildings. The Houston Fire Department (HFD) and Building Code Enforcement (BCE) initiated a practice of compliance verification, effective June 6, 2018. In all new buildings and existing building remodel plans, the code analysis sheet is now required to include information from the designer acknowledging that the facility will comply with all applicable code provisions for ERRC, as required by </a:t>
            </a:r>
            <a:r>
              <a:rPr lang="en-US" sz="1600" b="1" i="0" dirty="0">
                <a:solidFill>
                  <a:schemeClr val="tx1"/>
                </a:solidFill>
                <a:effectLst/>
                <a:latin typeface="Arial" panose="020B0604020202020204" pitchFamily="34" charset="0"/>
              </a:rPr>
              <a:t>Sections 914 and 510 </a:t>
            </a:r>
            <a:r>
              <a:rPr lang="en-US" sz="1600" b="0" i="0" dirty="0">
                <a:solidFill>
                  <a:schemeClr val="tx1"/>
                </a:solidFill>
                <a:effectLst/>
                <a:latin typeface="Arial" panose="020B0604020202020204" pitchFamily="34" charset="0"/>
              </a:rPr>
              <a:t>of the current Houston Adopted Building and Fire Codes, respectively. Prior to issuing the Certificate of Occupancy (CO), facilities not otherwise exempted by PART 2 below, shall be tested by a City of Houston registered ERRC third-party special inspector using appropriately trained personnel. A copy of the special inspection report documenting ERRC compliance with the Houston Fire Code, shall be submitted to BCE at the following email address for review: HPC-RA@houstontx.gov. </a:t>
            </a:r>
          </a:p>
          <a:p>
            <a:pPr marL="0" marR="0">
              <a:lnSpc>
                <a:spcPct val="107000"/>
              </a:lnSpc>
              <a:spcBef>
                <a:spcPts val="0"/>
              </a:spcBef>
              <a:spcAft>
                <a:spcPts val="800"/>
              </a:spcAft>
            </a:pPr>
            <a:r>
              <a:rPr lang="en-US" sz="1600" b="0" i="0" dirty="0">
                <a:solidFill>
                  <a:schemeClr val="tx1"/>
                </a:solidFill>
                <a:effectLst/>
                <a:latin typeface="Arial" panose="020B0604020202020204" pitchFamily="34" charset="0"/>
              </a:rPr>
              <a:t>PART 1 – MINIMUM QUALIFICATIONS OF ERRC DESIGNER, INSTALLER AND SPECIAL INSPECTOR TESTING PERSONNEL </a:t>
            </a:r>
            <a:endParaRPr lang="en-US" sz="1600" dirty="0">
              <a:solidFill>
                <a:schemeClr val="tx1"/>
              </a:solidFill>
            </a:endParaRPr>
          </a:p>
          <a:p>
            <a:pPr marL="0" marR="0">
              <a:lnSpc>
                <a:spcPct val="107000"/>
              </a:lnSpc>
              <a:spcBef>
                <a:spcPts val="0"/>
              </a:spcBef>
              <a:spcAft>
                <a:spcPts val="800"/>
              </a:spcAft>
            </a:pPr>
            <a:r>
              <a:rPr lang="en-US" sz="1600" b="0" i="0" dirty="0">
                <a:solidFill>
                  <a:schemeClr val="tx1"/>
                </a:solidFill>
                <a:effectLst/>
                <a:latin typeface="Arial" panose="020B0604020202020204" pitchFamily="34" charset="0"/>
              </a:rPr>
              <a:t>PART 2 – ERRC PLAN REVIEW AND SPECIAL INSPECTION EXEMPTIONS </a:t>
            </a:r>
          </a:p>
          <a:p>
            <a:pPr marL="0" marR="0">
              <a:lnSpc>
                <a:spcPct val="107000"/>
              </a:lnSpc>
              <a:spcBef>
                <a:spcPts val="0"/>
              </a:spcBef>
              <a:spcAft>
                <a:spcPts val="800"/>
              </a:spcAft>
            </a:pPr>
            <a:r>
              <a:rPr lang="en-US" sz="1600" b="0" i="0" dirty="0">
                <a:solidFill>
                  <a:schemeClr val="tx1"/>
                </a:solidFill>
                <a:effectLst/>
                <a:latin typeface="Arial" panose="020B0604020202020204" pitchFamily="34" charset="0"/>
              </a:rPr>
              <a:t>PART 3 – PLAN REVIEW SUBMITTAL PROCESS </a:t>
            </a:r>
            <a:endParaRPr lang="en-US" sz="1600" dirty="0">
              <a:solidFill>
                <a:schemeClr val="tx1"/>
              </a:solidFill>
            </a:endParaRPr>
          </a:p>
          <a:p>
            <a:pPr marL="0" marR="0">
              <a:lnSpc>
                <a:spcPct val="107000"/>
              </a:lnSpc>
              <a:spcBef>
                <a:spcPts val="0"/>
              </a:spcBef>
              <a:spcAft>
                <a:spcPts val="800"/>
              </a:spcAft>
            </a:pPr>
            <a:r>
              <a:rPr lang="en-US" sz="1600" b="0" i="0" dirty="0">
                <a:solidFill>
                  <a:schemeClr val="tx1"/>
                </a:solidFill>
                <a:effectLst/>
                <a:latin typeface="Arial" panose="020B0604020202020204" pitchFamily="34" charset="0"/>
              </a:rPr>
              <a:t>PART 4 – DEFERRED SUBMITTAL ERRC PLAN REVIEW </a:t>
            </a:r>
          </a:p>
          <a:p>
            <a:pPr marL="0" marR="0">
              <a:lnSpc>
                <a:spcPct val="107000"/>
              </a:lnSpc>
              <a:spcBef>
                <a:spcPts val="0"/>
              </a:spcBef>
              <a:spcAft>
                <a:spcPts val="800"/>
              </a:spcAft>
            </a:pPr>
            <a:r>
              <a:rPr lang="en-US" sz="1600" b="0" i="0" dirty="0">
                <a:solidFill>
                  <a:schemeClr val="tx1"/>
                </a:solidFill>
                <a:effectLst/>
                <a:latin typeface="Arial" panose="020B0604020202020204" pitchFamily="34" charset="0"/>
              </a:rPr>
              <a:t>PART 5 – HOUSTON HITS – RADIO COMMUNICATION SERVICES CONTACT AND ERRC FREQUENCIES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9938" name="Picture 2" descr="Seal of Houston - Wikipedia">
            <a:extLst>
              <a:ext uri="{FF2B5EF4-FFF2-40B4-BE49-F238E27FC236}">
                <a16:creationId xmlns:a16="http://schemas.microsoft.com/office/drawing/2014/main" id="{105FACC9-DE5A-4BEE-A8CB-4EBCF401F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68" y="2678318"/>
            <a:ext cx="1512832" cy="150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381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VERSION" val="4.1.2.0"/>
  <p:tag name="CDT_CREATORVERSION" val="4.1.2.0"/>
  <p:tag name="CDT_TEMPLATEVERSION" val="2.0.0"/>
  <p:tag name="CDT_FONTSET" val="Arial"/>
  <p:tag name="CDT_CUSTOMER" val="Siemens_2016_16x9"/>
  <p:tag name="CDT_CUSTOMER_NAME" val="Siemens AG (Corporate Design Update 2016)"/>
  <p:tag name="CDT_LANGUAGE" val="1033"/>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4"/>
  <p:tag name="CDT_PROT" val="3"/>
  <p:tag name="CDT_PROT_TOP" val="440,6257"/>
  <p:tag name="CDT_PROT_LEFT" val="366,5"/>
  <p:tag name="CDT_PROT_WIDTH" val="594"/>
  <p:tag name="CDT_PROT_HEIGHT" val="44,87433"/>
</p:tagLst>
</file>

<file path=ppt/tags/tag10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10"/>
  <p:tag name="CDT_PROT" val="3"/>
  <p:tag name="CDT_PROT_TOP" val="485,5"/>
  <p:tag name="CDT_PROT_LEFT" val="960,5"/>
  <p:tag name="CDT_PROT_WIDTH" val="0,1250394"/>
  <p:tag name="CDT_PROT_HEIGHT" val="0,1667717"/>
</p:tagLst>
</file>

<file path=ppt/tags/tag10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10"/>
  <p:tag name="CDT_PROT" val="3"/>
  <p:tag name="CDT_PROT_TOP" val="485,5"/>
  <p:tag name="CDT_PROT_LEFT" val="960,5"/>
  <p:tag name="CDT_PROT_WIDTH" val="0,1250394"/>
  <p:tag name="CDT_PROT_HEIGHT" val="0,1250394"/>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28.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30.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4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4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5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6.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5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5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5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6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6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6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6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6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6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6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6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7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7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7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7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7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80.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82.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8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_LBloFu9TO9uN53ILzDRkw"/>
</p:tagLst>
</file>

<file path=ppt/tags/tag94.xml><?xml version="1.0" encoding="utf-8"?>
<p:tagLst xmlns:a="http://schemas.openxmlformats.org/drawingml/2006/main" xmlns:r="http://schemas.openxmlformats.org/officeDocument/2006/relationships" xmlns:p="http://schemas.openxmlformats.org/presentationml/2006/main">
  <p:tag name="CDT_SLIDE_NAME_ENG" val="Contact slide"/>
  <p:tag name="CDT_SLIDE_NAME_FRE" val="Contact slide"/>
  <p:tag name="CDT_SLIDE_NAME_GER" val="Kontaktfolie"/>
  <p:tag name="CDT_SLIDE_NAME_SPA" val="Contact slide"/>
  <p:tag name="CDT_SLIDE_NAME_ITA" val="Contact slide"/>
  <p:tag name="CDT_DEFAULT_SLIDE" val="True"/>
  <p:tag name="CDT_INTERSECT_SLIDE" val="False"/>
  <p:tag name="CDT_NAVBARONTHISSLIDE" val="True"/>
  <p:tag name="CDT_DESIGNS_NAME" val="Siemens 2013 – 16:9"/>
  <p:tag name="CDT_MASTERS_NAME" val="Image + Index/Contact"/>
  <p:tag name="CDT_LAYOUT_TYPE" val="32"/>
  <p:tag name="CDT_ORIGINAL_DESIGNS_NAME" val="Siemens 2013 – 16:9"/>
  <p:tag name="CDT_ORIGINAL_MASTERS_NAME" val="Image + Index/Contact"/>
  <p:tag name="CDT_ORIGINAL_LAYOUT_TYPE" val="32"/>
</p:tagLst>
</file>

<file path=ppt/tags/tag95.xml><?xml version="1.0" encoding="utf-8"?>
<p:tagLst xmlns:a="http://schemas.openxmlformats.org/drawingml/2006/main" xmlns:r="http://schemas.openxmlformats.org/officeDocument/2006/relationships" xmlns:p="http://schemas.openxmlformats.org/presentationml/2006/main">
  <p:tag name="CDT_TARGETSHAPE_NEW" val="18"/>
  <p:tag name="CDT_PROT" val="3"/>
  <p:tag name="CDT_PROT_TOP" val="0"/>
  <p:tag name="CDT_PROT_LEFT" val="0"/>
  <p:tag name="CDT_PROT_WIDTH" val="960,5"/>
  <p:tag name="CDT_PROT_HEIGHT" val="99,87504"/>
</p:tagLst>
</file>

<file path=ppt/tags/tag9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4"/>
  <p:tag name="CDT_PROT" val="3"/>
  <p:tag name="CDT_PROT_TOP" val="440,6257"/>
  <p:tag name="CDT_PROT_LEFT" val="366,5"/>
  <p:tag name="CDT_PROT_WIDTH" val="594"/>
  <p:tag name="CDT_PROT_HEIGHT" val="44,87433"/>
</p:tagLst>
</file>

<file path=ppt/tags/tag9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10"/>
  <p:tag name="CDT_PROT" val="3"/>
  <p:tag name="CDT_PROT_TOP" val="485,5"/>
  <p:tag name="CDT_PROT_LEFT" val="960,5"/>
  <p:tag name="CDT_PROT_WIDTH" val="0,1250394"/>
  <p:tag name="CDT_PROT_HEIGHT" val="0,1667717"/>
</p:tagLst>
</file>

<file path=ppt/tags/tag9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10"/>
  <p:tag name="CDT_PROT" val="3"/>
  <p:tag name="CDT_PROT_TOP" val="485,5"/>
  <p:tag name="CDT_PROT_LEFT" val="960,5"/>
  <p:tag name="CDT_PROT_WIDTH" val="0,1250394"/>
  <p:tag name="CDT_PROT_HEIGHT" val="0,1250394"/>
</p:tagLst>
</file>

<file path=ppt/tags/tag99.xml><?xml version="1.0" encoding="utf-8"?>
<p:tagLst xmlns:a="http://schemas.openxmlformats.org/drawingml/2006/main" xmlns:r="http://schemas.openxmlformats.org/officeDocument/2006/relationships" xmlns:p="http://schemas.openxmlformats.org/presentationml/2006/main">
  <p:tag name="CDT_AUTODIALOG" val="4"/>
  <p:tag name="CDT_DELETE_ONEVENT_NEWPRES" val="False"/>
  <p:tag name="CDT_TARGETSHAPE_NEW" val="12"/>
  <p:tag name="CDT_PROT" val="3"/>
  <p:tag name="CDT_PROT_TOP" val="111,25"/>
  <p:tag name="CDT_PROT_LEFT" val="366,8501"/>
  <p:tag name="CDT_PROT_WIDTH" val="593,6499"/>
  <p:tag name="CDT_PROT_HEIGHT" val="374,25"/>
</p:tagLst>
</file>

<file path=ppt/theme/theme1.xml><?xml version="1.0" encoding="utf-8"?>
<a:theme xmlns:a="http://schemas.openxmlformats.org/drawingml/2006/main" name="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noAutofit/>
      </a:bodyPr>
      <a:lstStyle>
        <a:defPPr algn="ctr">
          <a:lnSpc>
            <a:spcPct val="110000"/>
          </a:lnSpc>
          <a:spcBef>
            <a:spcPct val="0"/>
          </a:spcBef>
          <a:buFont typeface="Arial" charset="0"/>
          <a:buNone/>
          <a:defRPr sz="1800" dirty="0" smtClean="0">
            <a:solidFill>
              <a:schemeClr val="tx1"/>
            </a:solidFill>
            <a:latin typeface="+mn-lt"/>
            <a:ea typeface="Arial" panose="020B0604020202020204" pitchFamily="34" charset="-128"/>
            <a:cs typeface="Arial" panose="020B0604020202020204" pitchFamily="34" charset="-128"/>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Arial" charset="0"/>
          </a:defRPr>
        </a:defPPr>
      </a:lstStyle>
    </a:lnDef>
    <a:txDef>
      <a:spPr>
        <a:noFill/>
      </a:spPr>
      <a:bodyPr wrap="square" lIns="0" tIns="0" rIns="0" bIns="0" rtlCol="0">
        <a:noAutofit/>
      </a:bodyPr>
      <a:lstStyle>
        <a:defPPr>
          <a:lnSpc>
            <a:spcPct val="110000"/>
          </a:lnSpc>
          <a:spcBef>
            <a:spcPts val="0"/>
          </a:spcBef>
          <a:defRPr sz="1200" dirty="0" smtClean="0">
            <a:solidFill>
              <a:schemeClr val="tx1"/>
            </a:solidFill>
            <a:latin typeface="+mn-lt"/>
            <a:ea typeface="Arial" panose="020B0604020202020204" pitchFamily="34" charset="-128"/>
            <a:cs typeface="Arial"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Arial"/>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Arial"/>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6.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Arial"/>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Arial"/>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One object (small)</Name>
  <PpLayout>16</PpLayout>
  <Index>11</Index>
</p4ppTags>
</file>

<file path=customXml/item10.xml><?xml version="1.0" encoding="utf-8"?>
<p4ppTags>
  <Name>One object (large)</Name>
  <PpLayout>16</PpLayout>
  <Index>10</Index>
</p4ppTags>
</file>

<file path=customXml/item11.xml><?xml version="1.0" encoding="utf-8"?>
<p4ppTags>
  <Name>Free Content + Navigation</Name>
  <PpLayout>32</PpLayout>
  <Index>16</Index>
</p4ppTags>
</file>

<file path=customXml/item12.xml><?xml version="1.0" encoding="utf-8"?>
<p4ppTags>
  <Name>Two columns</Name>
  <PpLayout>29</PpLayout>
  <Index>12</Index>
</p4ppTags>
</file>

<file path=customXml/item13.xml><?xml version="1.0" encoding="utf-8"?>
<p:properties xmlns:p="http://schemas.microsoft.com/office/2006/metadata/properties" xmlns:xsi="http://www.w3.org/2001/XMLSchema-instance" xmlns:pc="http://schemas.microsoft.com/office/infopath/2007/PartnerControls">
  <documentManagement>
    <Language xmlns="3264c200-656c-4f5c-b025-3fc2f4139323">English</Language>
    <Document_x0020_type xmlns="3264c200-656c-4f5c-b025-3fc2f4139323">Presentation</Document_x0020_type>
    <Topic xmlns="3264c200-656c-4f5c-b025-3fc2f4139323">Day 01</Topic>
    <Month xmlns="3264c200-656c-4f5c-b025-3fc2f4139323">04: April</Month>
    <Status xmlns="3264c200-656c-4f5c-b025-3fc2f4139323">valid</Status>
    <Calendar_x0020_year xmlns="3264c200-656c-4f5c-b025-3fc2f4139323">2019</Calendar_x0020_year>
  </documentManagement>
</p:properties>
</file>

<file path=customXml/item14.xml><?xml version="1.0" encoding="utf-8"?>
<p4ppTags>
  <Name>Three columns</Name>
  <PpLayout>32</PpLayout>
  <Index>14</Index>
</p4ppTags>
</file>

<file path=customXml/item15.xml><?xml version="1.0" encoding="utf-8"?>
<p4ppTags>
  <Name>Two columns + Navigation</Name>
  <PpLayout>32</PpLayout>
  <Index>19</Index>
</p4ppTags>
</file>

<file path=customXml/item16.xml><?xml version="1.0" encoding="utf-8"?>
<p4ppTags>
  <Name>Free Content</Name>
  <PpLayout>11</PpLayout>
  <Index>9</Index>
</p4ppTags>
</file>

<file path=customXml/item17.xml><?xml version="1.0" encoding="utf-8"?>
<p4ppTags>
  <Name>One object (small) + Navigation</Name>
  <PpLayout>32</PpLayout>
  <Index>18</Index>
</p4ppTags>
</file>

<file path=customXml/item18.xml><?xml version="1.0" encoding="utf-8"?>
<p4ppTags>
  <Name>Four objects + Navigation</Name>
  <PpLayout>32</PpLayout>
  <Index>22</Index>
</p4ppTags>
</file>

<file path=customXml/item19.xml><?xml version="1.0" encoding="utf-8"?>
<?mso-contentType ?>
<FormTemplates xmlns="http://schemas.microsoft.com/sharepoint/v3/contenttype/forms">
  <Display>DocumentLibraryForm</Display>
  <Edit>DocumentLibraryForm</Edit>
  <New>DocumentLibraryForm</New>
</FormTemplates>
</file>

<file path=customXml/item2.xml><?xml version="1.0" encoding="utf-8"?>
<p4ppTags>
  <Name>Four objects</Name>
  <PpLayout>24</PpLayout>
  <Index>15</Index>
</p4ppTags>
</file>

<file path=customXml/item20.xml><?xml version="1.0" encoding="utf-8"?>
<p4ppTags>
  <Name>Text + Index</Name>
  <PpLayout>32</PpLayout>
  <Index>8</Index>
</p4ppTags>
</file>

<file path=customXml/item3.xml><?xml version="1.0" encoding="utf-8"?>
<p4ppTags>
  <Name>Two rows</Name>
  <PpLayout>32</PpLayout>
  <Index>13</Index>
</p4ppTags>
</file>

<file path=customXml/item4.xml><?xml version="1.0" encoding="utf-8"?>
<ct:contentTypeSchema xmlns:ct="http://schemas.microsoft.com/office/2006/metadata/contentType" xmlns:ma="http://schemas.microsoft.com/office/2006/metadata/properties/metaAttributes" ct:_="" ma:_="" ma:contentTypeName="Document" ma:contentTypeID="0x0101000C70630130D33A4CBB43984513562CA1" ma:contentTypeVersion="6" ma:contentTypeDescription="Create a new document." ma:contentTypeScope="" ma:versionID="0cdffb4c2af5ebd67d7215402c34c6c6">
  <xsd:schema xmlns:xsd="http://www.w3.org/2001/XMLSchema" xmlns:xs="http://www.w3.org/2001/XMLSchema" xmlns:p="http://schemas.microsoft.com/office/2006/metadata/properties" xmlns:ns2="3264c200-656c-4f5c-b025-3fc2f4139323" targetNamespace="http://schemas.microsoft.com/office/2006/metadata/properties" ma:root="true" ma:fieldsID="ddf375dfa8e2349e9fabb4f8e9eac82a" ns2:_="">
    <xsd:import namespace="3264c200-656c-4f5c-b025-3fc2f4139323"/>
    <xsd:element name="properties">
      <xsd:complexType>
        <xsd:sequence>
          <xsd:element name="documentManagement">
            <xsd:complexType>
              <xsd:all>
                <xsd:element ref="ns2:Topic"/>
                <xsd:element ref="ns2:Document_x0020_type"/>
                <xsd:element ref="ns2:Month"/>
                <xsd:element ref="ns2:Calendar_x0020_year"/>
                <xsd:element ref="ns2:Language"/>
                <xsd:element ref="ns2:Statu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4c200-656c-4f5c-b025-3fc2f4139323" elementFormDefault="qualified">
    <xsd:import namespace="http://schemas.microsoft.com/office/2006/documentManagement/types"/>
    <xsd:import namespace="http://schemas.microsoft.com/office/infopath/2007/PartnerControls"/>
    <xsd:element name="Topic" ma:index="8" ma:displayName="Topic" ma:format="Dropdown" ma:internalName="Topic">
      <xsd:simpleType>
        <xsd:restriction base="dms:Choice">
          <xsd:enumeration value="Community Calls"/>
          <xsd:enumeration value="Management Workshop"/>
          <xsd:enumeration value="Day 01"/>
        </xsd:restriction>
      </xsd:simpleType>
    </xsd:element>
    <xsd:element name="Document_x0020_type" ma:index="9" ma:displayName="Document type" ma:format="Dropdown" ma:internalName="Document_x0020_type">
      <xsd:simpleType>
        <xsd:restriction base="dms:Choice">
          <xsd:enumeration value="Advertisement"/>
          <xsd:enumeration value="Agenda"/>
          <xsd:enumeration value="Article"/>
          <xsd:enumeration value="Announcement"/>
          <xsd:enumeration value="Brochure"/>
          <xsd:enumeration value="Brochure Overview List"/>
          <xsd:enumeration value="Calendar"/>
          <xsd:enumeration value="Case Study"/>
          <xsd:enumeration value="Checklist"/>
          <xsd:enumeration value="Circular"/>
          <xsd:enumeration value="Concept"/>
          <xsd:enumeration value="Contact"/>
          <xsd:enumeration value="Contract"/>
          <xsd:enumeration value="Cookbook"/>
          <xsd:enumeration value="Datasheet, Flyer"/>
          <xsd:enumeration value="Directive"/>
          <xsd:enumeration value="Editorial Plan"/>
          <xsd:enumeration value="e-Mail"/>
          <xsd:enumeration value="Fact Sheet"/>
          <xsd:enumeration value="FAQs"/>
          <xsd:enumeration value="Font"/>
          <xsd:enumeration value="Form"/>
          <xsd:enumeration value="Framework"/>
          <xsd:enumeration value="Guideline"/>
          <xsd:enumeration value="Image"/>
          <xsd:enumeration value="Infographic"/>
          <xsd:enumeration value="Instant News"/>
          <xsd:enumeration value="Interview"/>
          <xsd:enumeration value="Invoice"/>
          <xsd:enumeration value="Letter"/>
          <xsd:enumeration value="List"/>
          <xsd:enumeration value="Logo"/>
          <xsd:enumeration value="Magazine"/>
          <xsd:enumeration value="Manual, Instruction"/>
          <xsd:enumeration value="Map"/>
          <xsd:enumeration value="Masterplan"/>
          <xsd:enumeration value="Memo"/>
          <xsd:enumeration value="Message"/>
          <xsd:enumeration value="Minutes, Report"/>
          <xsd:enumeration value="Movie"/>
          <xsd:enumeration value="News"/>
          <xsd:enumeration value="Newsletter"/>
          <xsd:enumeration value="Offer"/>
          <xsd:enumeration value="Online Banner"/>
          <xsd:enumeration value="Organizational Regulation"/>
          <xsd:enumeration value="Organigramme"/>
          <xsd:enumeration value="Order"/>
          <xsd:enumeration value="Planning Overview"/>
          <xsd:enumeration value="Postcards"/>
          <xsd:enumeration value="Poster"/>
          <xsd:enumeration value="Presentation"/>
          <xsd:enumeration value="Press Release"/>
          <xsd:enumeration value="Procedure"/>
          <xsd:enumeration value="Process Description"/>
          <xsd:enumeration value="Project Documentation"/>
          <xsd:enumeration value="Report, Minutes"/>
          <xsd:enumeration value="Roadmap"/>
          <xsd:enumeration value="Sales documentation"/>
          <xsd:enumeration value="Slideshow"/>
          <xsd:enumeration value="Solution Partner"/>
          <xsd:enumeration value="Statement"/>
          <xsd:enumeration value="Statistical report"/>
          <xsd:enumeration value="Storyboard"/>
          <xsd:enumeration value="Summary"/>
          <xsd:enumeration value="Survey Results"/>
          <xsd:enumeration value="Technical Documentation"/>
          <xsd:enumeration value="Template"/>
          <xsd:enumeration value="Text Module"/>
          <xsd:enumeration value="Video"/>
          <xsd:enumeration value="Whitepaper"/>
          <xsd:enumeration value="Work Instruction"/>
        </xsd:restriction>
      </xsd:simpleType>
    </xsd:element>
    <xsd:element name="Month" ma:index="10" ma:displayName="Month" ma:format="Dropdown" ma:internalName="Month">
      <xsd:simpleType>
        <xsd:restriction base="dms:Choice">
          <xsd:enumeration value="01: January"/>
          <xsd:enumeration value="02: February"/>
          <xsd:enumeration value="03: March"/>
          <xsd:enumeration value="04: April"/>
          <xsd:enumeration value="05: May"/>
          <xsd:enumeration value="06: June"/>
          <xsd:enumeration value="07: July"/>
          <xsd:enumeration value="08: August"/>
          <xsd:enumeration value="09: September"/>
          <xsd:enumeration value="10: October"/>
          <xsd:enumeration value="11: November"/>
          <xsd:enumeration value="12: December"/>
        </xsd:restriction>
      </xsd:simpleType>
    </xsd:element>
    <xsd:element name="Calendar_x0020_year" ma:index="11" ma:displayName="Calendar year" ma:format="Dropdown" ma:internalName="Calendar_x0020_year">
      <xsd:simpleType>
        <xsd:restriction base="dms:Choice">
          <xsd:enumeration value="2019"/>
        </xsd:restriction>
      </xsd:simpleType>
    </xsd:element>
    <xsd:element name="Language" ma:index="12" ma:displayName="Language" ma:format="Dropdown" ma:internalName="Language">
      <xsd:simpleType>
        <xsd:restriction base="dms:Choice">
          <xsd:enumeration value="English"/>
          <xsd:enumeration value="German"/>
        </xsd:restriction>
      </xsd:simpleType>
    </xsd:element>
    <xsd:element name="Status" ma:index="13" ma:displayName="Status" ma:format="Dropdown" ma:internalName="Status">
      <xsd:simpleType>
        <xsd:restriction base="dms:Choice">
          <xsd:enumeration value="draft"/>
          <xsd:enumeration value="invalid"/>
          <xsd:enumeration value="vali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4ppTags>
  <Name>Free Content</Name>
  <PpLayout>11</PpLayout>
  <Index>9</Index>
</p4ppTags>
</file>

<file path=customXml/item6.xml><?xml version="1.0" encoding="utf-8"?>
<p4ppTags>
  <Name>One object (large) + Navigation</Name>
  <PpLayout>32</PpLayout>
  <Index>17</Index>
</p4ppTags>
</file>

<file path=customXml/item7.xml><?xml version="1.0" encoding="utf-8"?>
<p4ppTags/>
</file>

<file path=customXml/item8.xml><?xml version="1.0" encoding="utf-8"?>
<p4ppTags>
  <Name>Two rows + Navigation</Name>
  <PpLayout>32</PpLayout>
  <Index>21</Index>
</p4ppTags>
</file>

<file path=customXml/item9.xml><?xml version="1.0" encoding="utf-8"?>
<p4ppTags>
  <Name>Three columns + Navigation</Name>
  <PpLayout>32</PpLayout>
  <Index>20</Index>
</p4ppTags>
</file>

<file path=customXml/itemProps1.xml><?xml version="1.0" encoding="utf-8"?>
<ds:datastoreItem xmlns:ds="http://schemas.openxmlformats.org/officeDocument/2006/customXml" ds:itemID="{1618AA06-B22E-4D19-9680-0D7830426729}">
  <ds:schemaRefs/>
</ds:datastoreItem>
</file>

<file path=customXml/itemProps10.xml><?xml version="1.0" encoding="utf-8"?>
<ds:datastoreItem xmlns:ds="http://schemas.openxmlformats.org/officeDocument/2006/customXml" ds:itemID="{80661B8B-A327-44F9-823B-4D9EE0B3EC78}">
  <ds:schemaRefs/>
</ds:datastoreItem>
</file>

<file path=customXml/itemProps11.xml><?xml version="1.0" encoding="utf-8"?>
<ds:datastoreItem xmlns:ds="http://schemas.openxmlformats.org/officeDocument/2006/customXml" ds:itemID="{7CC5F709-E74B-4E5F-A728-923D5062EBEF}">
  <ds:schemaRefs/>
</ds:datastoreItem>
</file>

<file path=customXml/itemProps12.xml><?xml version="1.0" encoding="utf-8"?>
<ds:datastoreItem xmlns:ds="http://schemas.openxmlformats.org/officeDocument/2006/customXml" ds:itemID="{1666F4C2-68F5-4840-A44A-1A646C0925A1}">
  <ds:schemaRefs/>
</ds:datastoreItem>
</file>

<file path=customXml/itemProps13.xml><?xml version="1.0" encoding="utf-8"?>
<ds:datastoreItem xmlns:ds="http://schemas.openxmlformats.org/officeDocument/2006/customXml" ds:itemID="{C343788C-1F8F-4DEB-97FA-2684DFB12B84}">
  <ds:schemaRefs>
    <ds:schemaRef ds:uri="http://schemas.openxmlformats.org/package/2006/metadata/core-properties"/>
    <ds:schemaRef ds:uri="3264c200-656c-4f5c-b025-3fc2f4139323"/>
    <ds:schemaRef ds:uri="http://purl.org/dc/dcmitype/"/>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s>
</ds:datastoreItem>
</file>

<file path=customXml/itemProps14.xml><?xml version="1.0" encoding="utf-8"?>
<ds:datastoreItem xmlns:ds="http://schemas.openxmlformats.org/officeDocument/2006/customXml" ds:itemID="{15CF3461-70D1-4B54-AFAB-DAFDA0A238CD}">
  <ds:schemaRefs/>
</ds:datastoreItem>
</file>

<file path=customXml/itemProps15.xml><?xml version="1.0" encoding="utf-8"?>
<ds:datastoreItem xmlns:ds="http://schemas.openxmlformats.org/officeDocument/2006/customXml" ds:itemID="{D7BABA95-BFFE-422B-8591-3271669EEA88}">
  <ds:schemaRefs/>
</ds:datastoreItem>
</file>

<file path=customXml/itemProps16.xml><?xml version="1.0" encoding="utf-8"?>
<ds:datastoreItem xmlns:ds="http://schemas.openxmlformats.org/officeDocument/2006/customXml" ds:itemID="{3D6E6EFE-9896-4F3F-9853-030BF7FC5408}">
  <ds:schemaRefs/>
</ds:datastoreItem>
</file>

<file path=customXml/itemProps17.xml><?xml version="1.0" encoding="utf-8"?>
<ds:datastoreItem xmlns:ds="http://schemas.openxmlformats.org/officeDocument/2006/customXml" ds:itemID="{D9FE249F-833E-4CF0-BECB-552D01D7DC9E}">
  <ds:schemaRefs/>
</ds:datastoreItem>
</file>

<file path=customXml/itemProps18.xml><?xml version="1.0" encoding="utf-8"?>
<ds:datastoreItem xmlns:ds="http://schemas.openxmlformats.org/officeDocument/2006/customXml" ds:itemID="{EAB520BC-C6EC-457E-8AB5-55DB67C86858}">
  <ds:schemaRefs/>
</ds:datastoreItem>
</file>

<file path=customXml/itemProps19.xml><?xml version="1.0" encoding="utf-8"?>
<ds:datastoreItem xmlns:ds="http://schemas.openxmlformats.org/officeDocument/2006/customXml" ds:itemID="{CFE4FCDB-88F2-4E33-9465-C39C6074171F}">
  <ds:schemaRefs>
    <ds:schemaRef ds:uri="http://schemas.microsoft.com/sharepoint/v3/contenttype/forms"/>
  </ds:schemaRefs>
</ds:datastoreItem>
</file>

<file path=customXml/itemProps2.xml><?xml version="1.0" encoding="utf-8"?>
<ds:datastoreItem xmlns:ds="http://schemas.openxmlformats.org/officeDocument/2006/customXml" ds:itemID="{1581BFFB-B4CE-47A8-BE77-DC1339B1E5A7}">
  <ds:schemaRefs/>
</ds:datastoreItem>
</file>

<file path=customXml/itemProps20.xml><?xml version="1.0" encoding="utf-8"?>
<ds:datastoreItem xmlns:ds="http://schemas.openxmlformats.org/officeDocument/2006/customXml" ds:itemID="{7E35FEDB-1F0E-4D67-A313-4AC59C26FF29}">
  <ds:schemaRefs/>
</ds:datastoreItem>
</file>

<file path=customXml/itemProps3.xml><?xml version="1.0" encoding="utf-8"?>
<ds:datastoreItem xmlns:ds="http://schemas.openxmlformats.org/officeDocument/2006/customXml" ds:itemID="{38AB8DE4-FD9B-4166-BEC3-3F1753596133}">
  <ds:schemaRefs/>
</ds:datastoreItem>
</file>

<file path=customXml/itemProps4.xml><?xml version="1.0" encoding="utf-8"?>
<ds:datastoreItem xmlns:ds="http://schemas.openxmlformats.org/officeDocument/2006/customXml" ds:itemID="{C2D1A7A3-3BBD-4646-9EFF-B992CE449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64c200-656c-4f5c-b025-3fc2f41393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D8097D0C-BE3E-4AEC-9593-65CFCCB19297}">
  <ds:schemaRefs/>
</ds:datastoreItem>
</file>

<file path=customXml/itemProps6.xml><?xml version="1.0" encoding="utf-8"?>
<ds:datastoreItem xmlns:ds="http://schemas.openxmlformats.org/officeDocument/2006/customXml" ds:itemID="{B27F640E-84DF-4F97-BC70-D045F1E6594F}">
  <ds:schemaRefs/>
</ds:datastoreItem>
</file>

<file path=customXml/itemProps7.xml><?xml version="1.0" encoding="utf-8"?>
<ds:datastoreItem xmlns:ds="http://schemas.openxmlformats.org/officeDocument/2006/customXml" ds:itemID="{572FBA73-6DBF-45DA-8282-9342320CFAB0}">
  <ds:schemaRefs/>
</ds:datastoreItem>
</file>

<file path=customXml/itemProps8.xml><?xml version="1.0" encoding="utf-8"?>
<ds:datastoreItem xmlns:ds="http://schemas.openxmlformats.org/officeDocument/2006/customXml" ds:itemID="{6C79E4F8-DCFB-483C-880A-AEEC6AAFC838}">
  <ds:schemaRefs/>
</ds:datastoreItem>
</file>

<file path=customXml/itemProps9.xml><?xml version="1.0" encoding="utf-8"?>
<ds:datastoreItem xmlns:ds="http://schemas.openxmlformats.org/officeDocument/2006/customXml" ds:itemID="{85D77EE6-52B7-48BE-9EDB-748F1EBB53DE}">
  <ds:schemaRefs/>
</ds:datastoreItem>
</file>

<file path=docProps/app.xml><?xml version="1.0" encoding="utf-8"?>
<Properties xmlns="http://schemas.openxmlformats.org/officeDocument/2006/extended-properties" xmlns:vt="http://schemas.openxmlformats.org/officeDocument/2006/docPropsVTypes">
  <Template>sie-ppt-2010-16x9-standard-eng-v2-1</Template>
  <TotalTime>9066</TotalTime>
  <Words>2673</Words>
  <Application>Microsoft Office PowerPoint</Application>
  <PresentationFormat>Custom</PresentationFormat>
  <Paragraphs>243</Paragraphs>
  <Slides>108</Slides>
  <Notes>19</Notes>
  <HiddenSlides>3</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2</vt:i4>
      </vt:variant>
      <vt:variant>
        <vt:lpstr>Slide Titles</vt:lpstr>
      </vt:variant>
      <vt:variant>
        <vt:i4>108</vt:i4>
      </vt:variant>
    </vt:vector>
  </HeadingPairs>
  <TitlesOfParts>
    <vt:vector size="121" baseType="lpstr">
      <vt:lpstr>Arial</vt:lpstr>
      <vt:lpstr>Calibri</vt:lpstr>
      <vt:lpstr>Calibri Light</vt:lpstr>
      <vt:lpstr>Helvetica Neue</vt:lpstr>
      <vt:lpstr>Open Sans</vt:lpstr>
      <vt:lpstr>Siemens Sans</vt:lpstr>
      <vt:lpstr>Wingdings</vt:lpstr>
      <vt:lpstr>Siemens 2017 – 16:9</vt:lpstr>
      <vt:lpstr>Office Theme</vt:lpstr>
      <vt:lpstr>Honeywell Theme</vt:lpstr>
      <vt:lpstr>Custom Design</vt:lpstr>
      <vt:lpstr>think-cell Slide</vt:lpstr>
      <vt:lpstr>Acrobat Document</vt:lpstr>
      <vt:lpstr>Emergency Responder Communications  Enhancement Systems (ERCES)  TFPA Meeting March 2023</vt:lpstr>
      <vt:lpstr>PowerPoint Presentation</vt:lpstr>
      <vt:lpstr>ERCES for the Texas Fire Protection Association</vt:lpstr>
      <vt:lpstr>PowerPoint Presentation</vt:lpstr>
      <vt:lpstr>Trivia Question:  What is the name of the item in the following  picture?</vt:lpstr>
      <vt:lpstr>PowerPoint Presentation</vt:lpstr>
      <vt:lpstr>Answer:  Portable Firefighters Telephone Handset</vt:lpstr>
      <vt:lpstr>Public Safety Radio</vt:lpstr>
      <vt:lpstr>PowerPoint Presentation</vt:lpstr>
      <vt:lpstr>PowerPoint Presentation</vt:lpstr>
      <vt:lpstr>The Two Modes of Two-Way Radio Communications:</vt:lpstr>
      <vt:lpstr>Direct – “Simplex” Radio Communications</vt:lpstr>
      <vt:lpstr>Repeated, “Duplex” Frequency Systems</vt:lpstr>
      <vt:lpstr>PowerPoint Presentation</vt:lpstr>
      <vt:lpstr>PowerPoint Presentation</vt:lpstr>
      <vt:lpstr>PowerPoint Presentation</vt:lpstr>
      <vt:lpstr>PowerPoint Presentation</vt:lpstr>
      <vt:lpstr>PowerPoint Presentation</vt:lpstr>
      <vt:lpstr>PowerPoint Presentation</vt:lpstr>
      <vt:lpstr>The Problem: In-Building Radio Signal Degradation.  </vt:lpstr>
      <vt:lpstr>PowerPoint Presentation</vt:lpstr>
      <vt:lpstr>PowerPoint Presentation</vt:lpstr>
      <vt:lpstr>Coverage Problems are NOT just in Highrise Buildings: </vt:lpstr>
      <vt:lpstr>Typical BDA System in a School Building:</vt:lpstr>
      <vt:lpstr>ERCES Are not Just for Fire – Also, Cover Police and EMS:</vt:lpstr>
      <vt:lpstr>Riser Diagram of a Typical BDA System</vt:lpstr>
      <vt:lpstr>Trivia Question:   Who Invented the Yagi Antenna?</vt:lpstr>
      <vt:lpstr> Answer:   Mr. Yagi  Actually, the Yagi-Uda wave projector directional antenna was invented in 1926 by Shintaro Uda under the guidance of Hidetsugu Yagi.   </vt:lpstr>
      <vt:lpstr>BDA System Components – 1 of 5</vt:lpstr>
      <vt:lpstr>Specialty Cables</vt:lpstr>
      <vt:lpstr>PowerPoint Presentation</vt:lpstr>
      <vt:lpstr>PowerPoint Presentation</vt:lpstr>
      <vt:lpstr>Trivia Question:   What temperature is a 2-hour Rated Fire Cable tested at?</vt:lpstr>
      <vt:lpstr> Answer:  1850 degrees Fahrenheit (1010 Celsius)   To qualify as a 2-hour fire-rated cable, the cabling must pass the UL 2196 certification. The test involves mounting the cable on a wall and exposing it to a controlled fire where temperatures reach 1850 degrees Fahrenheit for 2 hours. To pass, the cable must maintain circuit integrity and continue to operate electrically throughout.  </vt:lpstr>
      <vt:lpstr>PowerPoint Presentation</vt:lpstr>
      <vt:lpstr>PowerPoint Presentation</vt:lpstr>
      <vt:lpstr>PowerPoint Presentation</vt:lpstr>
      <vt:lpstr>BDA System Components – 2 of 5</vt:lpstr>
      <vt:lpstr>BDA System Components – 3 of 5</vt:lpstr>
      <vt:lpstr>BDA System Components – 4 of 5</vt:lpstr>
      <vt:lpstr>BDA System Components – 5 of 5</vt:lpstr>
      <vt:lpstr>PowerPoint Presentation</vt:lpstr>
      <vt:lpstr>Trivia Question:   What year did BDA / ERCES first appear in our standard code books?  NFPA, IBC, IFC… </vt:lpstr>
      <vt:lpstr> Answer:   2006  IBC 2006, 907.2.12.3 Fire department communication system. An approved two-way, fire department communication system designed and installed in accordance with NFPA 72 shall be provided for fire department use.</vt:lpstr>
      <vt:lpstr>Code Requirements</vt:lpstr>
      <vt:lpstr>PowerPoint Presentation</vt:lpstr>
      <vt:lpstr> ERCES Codes and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All “Listings” Are The Same </vt:lpstr>
      <vt:lpstr>PowerPoint Presentation</vt:lpstr>
      <vt:lpstr>What About Code Compliance, Reliability and Product Safety?</vt:lpstr>
      <vt:lpstr>Battery Backup … no worries</vt:lpstr>
      <vt:lpstr>Built for … code compliance?</vt:lpstr>
      <vt:lpstr>PowerPoint Presentation</vt:lpstr>
      <vt:lpstr>Trivia Question:   What is by far the top concern that most AHJs have about non-compliant BDA / ERCES?</vt:lpstr>
      <vt:lpstr> Answer:   Oscillation Interference  Improper installation or a failure could lead to Oscillation creating interference to the Public Safety Radio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E.R.C.E.S. Specification from City of San Antonio</vt:lpstr>
      <vt:lpstr>E.R.C.E.S. Specification from the City of Austin</vt:lpstr>
      <vt:lpstr>E.R.C.E.S. Specifications from Harris County</vt:lpstr>
      <vt:lpstr>E.R.C.E.S. Specifications from the City of Houston</vt:lpstr>
      <vt:lpstr>PowerPoint Presentation</vt:lpstr>
      <vt:lpstr>PowerPoint Presentation</vt:lpstr>
      <vt:lpstr>PowerPoint Presentation</vt:lpstr>
      <vt:lpstr>PowerPoint Presentation</vt:lpstr>
      <vt:lpstr>PowerPoint Presentation</vt:lpstr>
      <vt:lpstr>PowerPoint Presentation</vt:lpstr>
      <vt:lpstr>iBwave Predictive RF Model Shows Coverage Heat Map</vt:lpstr>
      <vt:lpstr>Questions Anyone?</vt:lpstr>
      <vt:lpstr>Disclaimer</vt:lpstr>
    </vt:vector>
  </TitlesOfParts>
  <Company>SIEMENS AG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 PowerPoint-Template EN</dc:title>
  <dc:creator>User</dc:creator>
  <cp:keywords>C_Restricted</cp:keywords>
  <cp:lastModifiedBy>Garnaat, David (RC-US SI BP FS E)</cp:lastModifiedBy>
  <cp:revision>69</cp:revision>
  <cp:lastPrinted>2017-05-16T13:00:22Z</cp:lastPrinted>
  <dcterms:created xsi:type="dcterms:W3CDTF">2017-05-16T13:00:10Z</dcterms:created>
  <dcterms:modified xsi:type="dcterms:W3CDTF">2023-03-08T04:23:15Z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Release date">
    <vt:lpwstr>November 2017</vt:lpwstr>
  </property>
  <property fmtid="{D5CDD505-2E9C-101B-9397-08002B2CF9AE}" pid="4" name="Office version">
    <vt:lpwstr>2007 and higher</vt:lpwstr>
  </property>
  <property fmtid="{D5CDD505-2E9C-101B-9397-08002B2CF9AE}" pid="5" name="Release version">
    <vt:lpwstr>2.1</vt:lpwstr>
  </property>
  <property fmtid="{D5CDD505-2E9C-101B-9397-08002B2CF9AE}" pid="6" name="_NewReviewCycle">
    <vt:lpwstr/>
  </property>
  <property fmtid="{D5CDD505-2E9C-101B-9397-08002B2CF9AE}" pid="7" name="ContentTypeId">
    <vt:lpwstr>0x0101000C70630130D33A4CBB43984513562CA1</vt:lpwstr>
  </property>
  <property fmtid="{D5CDD505-2E9C-101B-9397-08002B2CF9AE}" pid="8" name="Document Confidentiality">
    <vt:lpwstr>Restricted</vt:lpwstr>
  </property>
  <property fmtid="{D5CDD505-2E9C-101B-9397-08002B2CF9AE}" pid="9" name="sodocoClasLang">
    <vt:lpwstr>Restricted</vt:lpwstr>
  </property>
  <property fmtid="{D5CDD505-2E9C-101B-9397-08002B2CF9AE}" pid="10" name="sodocoClasLangId">
    <vt:i4>0</vt:i4>
  </property>
  <property fmtid="{D5CDD505-2E9C-101B-9397-08002B2CF9AE}" pid="11" name="sodocoClasId">
    <vt:i4>1</vt:i4>
  </property>
  <property fmtid="{D5CDD505-2E9C-101B-9397-08002B2CF9AE}" pid="12" name="MSIP_Label_a59b6cd5-d141-4a33-8bf1-0ca04484304f_Enabled">
    <vt:lpwstr>true</vt:lpwstr>
  </property>
  <property fmtid="{D5CDD505-2E9C-101B-9397-08002B2CF9AE}" pid="13" name="MSIP_Label_a59b6cd5-d141-4a33-8bf1-0ca04484304f_SetDate">
    <vt:lpwstr>2022-04-19T14:24:50Z</vt:lpwstr>
  </property>
  <property fmtid="{D5CDD505-2E9C-101B-9397-08002B2CF9AE}" pid="14" name="MSIP_Label_a59b6cd5-d141-4a33-8bf1-0ca04484304f_Method">
    <vt:lpwstr>Standard</vt:lpwstr>
  </property>
  <property fmtid="{D5CDD505-2E9C-101B-9397-08002B2CF9AE}" pid="15" name="MSIP_Label_a59b6cd5-d141-4a33-8bf1-0ca04484304f_Name">
    <vt:lpwstr>restricted-default</vt:lpwstr>
  </property>
  <property fmtid="{D5CDD505-2E9C-101B-9397-08002B2CF9AE}" pid="16" name="MSIP_Label_a59b6cd5-d141-4a33-8bf1-0ca04484304f_SiteId">
    <vt:lpwstr>38ae3bcd-9579-4fd4-adda-b42e1495d55a</vt:lpwstr>
  </property>
  <property fmtid="{D5CDD505-2E9C-101B-9397-08002B2CF9AE}" pid="17" name="MSIP_Label_a59b6cd5-d141-4a33-8bf1-0ca04484304f_ActionId">
    <vt:lpwstr>85842b25-5b41-4ea4-99ea-748bfad13178</vt:lpwstr>
  </property>
  <property fmtid="{D5CDD505-2E9C-101B-9397-08002B2CF9AE}" pid="18" name="MSIP_Label_a59b6cd5-d141-4a33-8bf1-0ca04484304f_ContentBits">
    <vt:lpwstr>0</vt:lpwstr>
  </property>
  <property fmtid="{D5CDD505-2E9C-101B-9397-08002B2CF9AE}" pid="19" name="Document_Confidentiality">
    <vt:lpwstr>Restricted</vt:lpwstr>
  </property>
</Properties>
</file>